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665" r:id="rId5"/>
    <p:sldMasterId id="2147483648" r:id="rId6"/>
  </p:sldMasterIdLst>
  <p:sldIdLst>
    <p:sldId id="257" r:id="rId7"/>
    <p:sldId id="274" r:id="rId8"/>
    <p:sldId id="320" r:id="rId9"/>
    <p:sldId id="321" r:id="rId10"/>
    <p:sldId id="323" r:id="rId11"/>
    <p:sldId id="322" r:id="rId12"/>
    <p:sldId id="327" r:id="rId13"/>
    <p:sldId id="319" r:id="rId14"/>
    <p:sldId id="325" r:id="rId15"/>
    <p:sldId id="328" r:id="rId16"/>
    <p:sldId id="330" r:id="rId17"/>
    <p:sldId id="329" r:id="rId18"/>
    <p:sldId id="334" r:id="rId19"/>
    <p:sldId id="286" r:id="rId20"/>
    <p:sldId id="332" r:id="rId21"/>
    <p:sldId id="285" r:id="rId22"/>
    <p:sldId id="333" r:id="rId23"/>
    <p:sldId id="283" r:id="rId24"/>
    <p:sldId id="276" r:id="rId25"/>
    <p:sldId id="277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F391AE-0FFA-4397-0A3C-9B9548743AF7}" v="197" dt="2023-11-16T16:23:43.593"/>
    <p1510:client id="{4AEEDB1F-F656-6630-287D-3141186A52E0}" v="3" dt="2023-11-16T17:38:32.713"/>
    <p1510:client id="{5B680D84-11FC-487E-ADBB-1FCC9666B429}" v="76" dt="2023-11-16T17:15:35.069"/>
    <p1510:client id="{D62D3697-4373-162E-2FF1-8F26594C7BE2}" v="11" dt="2023-11-16T16:33:36.279"/>
    <p1510:client id="{E392B3D6-909C-4314-BA63-B2B98A9B16DD}" v="31" dt="2023-11-15T17:26:28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ubers, Mady" userId="S::m.heubers@amsta.nl::9e8408d8-4506-49f0-9594-2885d6696b68" providerId="AD" clId="Web-{E392B3D6-909C-4314-BA63-B2B98A9B16DD}"/>
    <pc:docChg chg="addSld modSld sldOrd">
      <pc:chgData name="Heubers, Mady" userId="S::m.heubers@amsta.nl::9e8408d8-4506-49f0-9594-2885d6696b68" providerId="AD" clId="Web-{E392B3D6-909C-4314-BA63-B2B98A9B16DD}" dt="2023-11-15T17:26:56.108" v="39"/>
      <pc:docMkLst>
        <pc:docMk/>
      </pc:docMkLst>
      <pc:sldChg chg="addSp delSp modSp add ord replId">
        <pc:chgData name="Heubers, Mady" userId="S::m.heubers@amsta.nl::9e8408d8-4506-49f0-9594-2885d6696b68" providerId="AD" clId="Web-{E392B3D6-909C-4314-BA63-B2B98A9B16DD}" dt="2023-11-15T17:25:40.683" v="33"/>
        <pc:sldMkLst>
          <pc:docMk/>
          <pc:sldMk cId="3398570417" sldId="330"/>
        </pc:sldMkLst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5" creationId="{818C04AA-A1CC-F0D7-8052-F301F1B64A67}"/>
          </ac:spMkLst>
        </pc:spChg>
        <pc:spChg chg="add del">
          <ac:chgData name="Heubers, Mady" userId="S::m.heubers@amsta.nl::9e8408d8-4506-49f0-9594-2885d6696b68" providerId="AD" clId="Web-{E392B3D6-909C-4314-BA63-B2B98A9B16DD}" dt="2023-11-15T17:24:46.197" v="27"/>
          <ac:spMkLst>
            <pc:docMk/>
            <pc:sldMk cId="3398570417" sldId="330"/>
            <ac:spMk id="8" creationId="{42A4FC2C-047E-45A5-965D-8E1E3BF09BC6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10" creationId="{67062260-CFF7-27D7-299D-5D1780278847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12" creationId="{F0715E74-E09B-FEE8-2361-93B1D6897E2D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14" creationId="{ADD86487-95D6-F07B-D710-E6CA159D2DEF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28" creationId="{74A8B050-1341-E322-EE63-86B954CBCD0F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30" creationId="{8397E5D6-4D7F-0F66-888F-1883E7505C1D}"/>
          </ac:spMkLst>
        </pc:spChg>
        <pc:spChg chg="add del">
          <ac:chgData name="Heubers, Mady" userId="S::m.heubers@amsta.nl::9e8408d8-4506-49f0-9594-2885d6696b68" providerId="AD" clId="Web-{E392B3D6-909C-4314-BA63-B2B98A9B16DD}" dt="2023-11-15T17:25:40.683" v="32"/>
          <ac:spMkLst>
            <pc:docMk/>
            <pc:sldMk cId="3398570417" sldId="330"/>
            <ac:spMk id="32" creationId="{CA434C8A-1FE7-78C7-2287-A4551C31C714}"/>
          </ac:spMkLst>
        </pc:spChg>
        <pc:spChg chg="add">
          <ac:chgData name="Heubers, Mady" userId="S::m.heubers@amsta.nl::9e8408d8-4506-49f0-9594-2885d6696b68" providerId="AD" clId="Web-{E392B3D6-909C-4314-BA63-B2B98A9B16DD}" dt="2023-11-15T17:25:40.683" v="33"/>
          <ac:spMkLst>
            <pc:docMk/>
            <pc:sldMk cId="3398570417" sldId="330"/>
            <ac:spMk id="34" creationId="{42A4FC2C-047E-45A5-965D-8E1E3BF09BC6}"/>
          </ac:spMkLst>
        </pc:spChg>
        <pc:grpChg chg="add del">
          <ac:chgData name="Heubers, Mady" userId="S::m.heubers@amsta.nl::9e8408d8-4506-49f0-9594-2885d6696b68" providerId="AD" clId="Web-{E392B3D6-909C-4314-BA63-B2B98A9B16DD}" dt="2023-11-15T17:25:40.683" v="32"/>
          <ac:grpSpMkLst>
            <pc:docMk/>
            <pc:sldMk cId="3398570417" sldId="330"/>
            <ac:grpSpMk id="16" creationId="{B0D7D865-3261-4BBB-39E8-F17030D7A1DD}"/>
          </ac:grpSpMkLst>
        </pc:grpChg>
        <pc:grpChg chg="add del">
          <ac:chgData name="Heubers, Mady" userId="S::m.heubers@amsta.nl::9e8408d8-4506-49f0-9594-2885d6696b68" providerId="AD" clId="Web-{E392B3D6-909C-4314-BA63-B2B98A9B16DD}" dt="2023-11-15T17:25:40.683" v="32"/>
          <ac:grpSpMkLst>
            <pc:docMk/>
            <pc:sldMk cId="3398570417" sldId="330"/>
            <ac:grpSpMk id="20" creationId="{E3C756DA-9F2B-1C9A-3316-E5B8EE7EC4CA}"/>
          </ac:grpSpMkLst>
        </pc:grpChg>
        <pc:grpChg chg="add del">
          <ac:chgData name="Heubers, Mady" userId="S::m.heubers@amsta.nl::9e8408d8-4506-49f0-9594-2885d6696b68" providerId="AD" clId="Web-{E392B3D6-909C-4314-BA63-B2B98A9B16DD}" dt="2023-11-15T17:25:40.683" v="32"/>
          <ac:grpSpMkLst>
            <pc:docMk/>
            <pc:sldMk cId="3398570417" sldId="330"/>
            <ac:grpSpMk id="24" creationId="{B6554DE5-4EB6-37B0-5592-8BC98C2F4E5A}"/>
          </ac:grpSpMkLst>
        </pc:grpChg>
        <pc:picChg chg="del">
          <ac:chgData name="Heubers, Mady" userId="S::m.heubers@amsta.nl::9e8408d8-4506-49f0-9594-2885d6696b68" providerId="AD" clId="Web-{E392B3D6-909C-4314-BA63-B2B98A9B16DD}" dt="2023-11-15T17:07:11.369" v="2"/>
          <ac:picMkLst>
            <pc:docMk/>
            <pc:sldMk cId="3398570417" sldId="330"/>
            <ac:picMk id="2" creationId="{24C349DE-9196-1EA8-94B7-BCB1CFF34E4F}"/>
          </ac:picMkLst>
        </pc:picChg>
        <pc:picChg chg="add mod">
          <ac:chgData name="Heubers, Mady" userId="S::m.heubers@amsta.nl::9e8408d8-4506-49f0-9594-2885d6696b68" providerId="AD" clId="Web-{E392B3D6-909C-4314-BA63-B2B98A9B16DD}" dt="2023-11-15T17:25:40.683" v="33"/>
          <ac:picMkLst>
            <pc:docMk/>
            <pc:sldMk cId="3398570417" sldId="330"/>
            <ac:picMk id="3" creationId="{7DE1B5EA-4B95-964C-4A14-A7B948F14346}"/>
          </ac:picMkLst>
        </pc:picChg>
      </pc:sldChg>
      <pc:sldChg chg="addSp delSp modSp add replId">
        <pc:chgData name="Heubers, Mady" userId="S::m.heubers@amsta.nl::9e8408d8-4506-49f0-9594-2885d6696b68" providerId="AD" clId="Web-{E392B3D6-909C-4314-BA63-B2B98A9B16DD}" dt="2023-11-15T17:26:56.108" v="39"/>
        <pc:sldMkLst>
          <pc:docMk/>
          <pc:sldMk cId="4238006187" sldId="331"/>
        </pc:sldMkLst>
        <pc:spChg chg="del">
          <ac:chgData name="Heubers, Mady" userId="S::m.heubers@amsta.nl::9e8408d8-4506-49f0-9594-2885d6696b68" providerId="AD" clId="Web-{E392B3D6-909C-4314-BA63-B2B98A9B16DD}" dt="2023-11-15T17:23:17.914" v="12"/>
          <ac:spMkLst>
            <pc:docMk/>
            <pc:sldMk cId="4238006187" sldId="331"/>
            <ac:spMk id="8" creationId="{42A4FC2C-047E-45A5-965D-8E1E3BF09BC6}"/>
          </ac:spMkLst>
        </pc:spChg>
        <pc:spChg chg="add del">
          <ac:chgData name="Heubers, Mady" userId="S::m.heubers@amsta.nl::9e8408d8-4506-49f0-9594-2885d6696b68" providerId="AD" clId="Web-{E392B3D6-909C-4314-BA63-B2B98A9B16DD}" dt="2023-11-15T17:24:30.213" v="26"/>
          <ac:spMkLst>
            <pc:docMk/>
            <pc:sldMk cId="4238006187" sldId="331"/>
            <ac:spMk id="9" creationId="{42A4FC2C-047E-45A5-965D-8E1E3BF09BC6}"/>
          </ac:spMkLst>
        </pc:spChg>
        <pc:spChg chg="add del">
          <ac:chgData name="Heubers, Mady" userId="S::m.heubers@amsta.nl::9e8408d8-4506-49f0-9594-2885d6696b68" providerId="AD" clId="Web-{E392B3D6-909C-4314-BA63-B2B98A9B16DD}" dt="2023-11-15T17:26:56.108" v="39"/>
          <ac:spMkLst>
            <pc:docMk/>
            <pc:sldMk cId="4238006187" sldId="331"/>
            <ac:spMk id="10" creationId="{42A4FC2C-047E-45A5-965D-8E1E3BF09BC6}"/>
          </ac:spMkLst>
        </pc:spChg>
        <pc:spChg chg="add del">
          <ac:chgData name="Heubers, Mady" userId="S::m.heubers@amsta.nl::9e8408d8-4506-49f0-9594-2885d6696b68" providerId="AD" clId="Web-{E392B3D6-909C-4314-BA63-B2B98A9B16DD}" dt="2023-11-15T17:26:56.108" v="38"/>
          <ac:spMkLst>
            <pc:docMk/>
            <pc:sldMk cId="4238006187" sldId="331"/>
            <ac:spMk id="15" creationId="{C83A5C14-ED91-4CD1-809E-D29FF97C9AF5}"/>
          </ac:spMkLst>
        </pc:spChg>
        <pc:spChg chg="add del">
          <ac:chgData name="Heubers, Mady" userId="S::m.heubers@amsta.nl::9e8408d8-4506-49f0-9594-2885d6696b68" providerId="AD" clId="Web-{E392B3D6-909C-4314-BA63-B2B98A9B16DD}" dt="2023-11-15T17:26:56.108" v="38"/>
          <ac:spMkLst>
            <pc:docMk/>
            <pc:sldMk cId="4238006187" sldId="331"/>
            <ac:spMk id="17" creationId="{56065185-5C34-4F86-AA96-AA4D065B0EF4}"/>
          </ac:spMkLst>
        </pc:spChg>
        <pc:picChg chg="add del mod">
          <ac:chgData name="Heubers, Mady" userId="S::m.heubers@amsta.nl::9e8408d8-4506-49f0-9594-2885d6696b68" providerId="AD" clId="Web-{E392B3D6-909C-4314-BA63-B2B98A9B16DD}" dt="2023-11-15T17:23:26.086" v="13"/>
          <ac:picMkLst>
            <pc:docMk/>
            <pc:sldMk cId="4238006187" sldId="331"/>
            <ac:picMk id="2" creationId="{1DA95A44-16EC-1780-1170-44B87AF75B1D}"/>
          </ac:picMkLst>
        </pc:picChg>
        <pc:picChg chg="del">
          <ac:chgData name="Heubers, Mady" userId="S::m.heubers@amsta.nl::9e8408d8-4506-49f0-9594-2885d6696b68" providerId="AD" clId="Web-{E392B3D6-909C-4314-BA63-B2B98A9B16DD}" dt="2023-11-15T17:23:09.866" v="10"/>
          <ac:picMkLst>
            <pc:docMk/>
            <pc:sldMk cId="4238006187" sldId="331"/>
            <ac:picMk id="3" creationId="{7DE1B5EA-4B95-964C-4A14-A7B948F14346}"/>
          </ac:picMkLst>
        </pc:picChg>
        <pc:picChg chg="add del mod">
          <ac:chgData name="Heubers, Mady" userId="S::m.heubers@amsta.nl::9e8408d8-4506-49f0-9594-2885d6696b68" providerId="AD" clId="Web-{E392B3D6-909C-4314-BA63-B2B98A9B16DD}" dt="2023-11-15T17:24:20.931" v="24"/>
          <ac:picMkLst>
            <pc:docMk/>
            <pc:sldMk cId="4238006187" sldId="331"/>
            <ac:picMk id="4" creationId="{A853FAEB-A617-5AD6-4985-ED3E32E383E4}"/>
          </ac:picMkLst>
        </pc:picChg>
        <pc:picChg chg="add mod">
          <ac:chgData name="Heubers, Mady" userId="S::m.heubers@amsta.nl::9e8408d8-4506-49f0-9594-2885d6696b68" providerId="AD" clId="Web-{E392B3D6-909C-4314-BA63-B2B98A9B16DD}" dt="2023-11-15T17:26:56.108" v="39"/>
          <ac:picMkLst>
            <pc:docMk/>
            <pc:sldMk cId="4238006187" sldId="331"/>
            <ac:picMk id="5" creationId="{FF89E9AE-615B-6515-95D0-D72E465095A0}"/>
          </ac:picMkLst>
        </pc:picChg>
      </pc:sldChg>
    </pc:docChg>
  </pc:docChgLst>
  <pc:docChgLst>
    <pc:chgData name="Janssen, Andrea" userId="S::an.janssen@amsta.nl::cd2d6c77-945f-4d8e-bfe1-c45540c51b82" providerId="AD" clId="Web-{B3E96684-6F17-468C-A9A6-644C93F06014}"/>
    <pc:docChg chg="modSld">
      <pc:chgData name="Janssen, Andrea" userId="S::an.janssen@amsta.nl::cd2d6c77-945f-4d8e-bfe1-c45540c51b82" providerId="AD" clId="Web-{B3E96684-6F17-468C-A9A6-644C93F06014}" dt="2023-11-15T14:31:53.174" v="6" actId="20577"/>
      <pc:docMkLst>
        <pc:docMk/>
      </pc:docMkLst>
      <pc:sldChg chg="addSp delSp modSp">
        <pc:chgData name="Janssen, Andrea" userId="S::an.janssen@amsta.nl::cd2d6c77-945f-4d8e-bfe1-c45540c51b82" providerId="AD" clId="Web-{B3E96684-6F17-468C-A9A6-644C93F06014}" dt="2023-11-15T14:31:53.174" v="6" actId="20577"/>
        <pc:sldMkLst>
          <pc:docMk/>
          <pc:sldMk cId="2442929970" sldId="257"/>
        </pc:sldMkLst>
        <pc:spChg chg="del">
          <ac:chgData name="Janssen, Andrea" userId="S::an.janssen@amsta.nl::cd2d6c77-945f-4d8e-bfe1-c45540c51b82" providerId="AD" clId="Web-{B3E96684-6F17-468C-A9A6-644C93F06014}" dt="2023-11-15T14:31:24.439" v="0"/>
          <ac:spMkLst>
            <pc:docMk/>
            <pc:sldMk cId="2442929970" sldId="257"/>
            <ac:spMk id="5" creationId="{D419DBBF-98AB-ACA3-BDD8-B8BAF27DDA43}"/>
          </ac:spMkLst>
        </pc:spChg>
        <pc:spChg chg="mod">
          <ac:chgData name="Janssen, Andrea" userId="S::an.janssen@amsta.nl::cd2d6c77-945f-4d8e-bfe1-c45540c51b82" providerId="AD" clId="Web-{B3E96684-6F17-468C-A9A6-644C93F06014}" dt="2023-11-15T14:31:53.174" v="6" actId="20577"/>
          <ac:spMkLst>
            <pc:docMk/>
            <pc:sldMk cId="2442929970" sldId="257"/>
            <ac:spMk id="10" creationId="{04B3A283-B88F-D797-8944-D84EBCA07887}"/>
          </ac:spMkLst>
        </pc:spChg>
        <pc:picChg chg="add mod ord">
          <ac:chgData name="Janssen, Andrea" userId="S::an.janssen@amsta.nl::cd2d6c77-945f-4d8e-bfe1-c45540c51b82" providerId="AD" clId="Web-{B3E96684-6F17-468C-A9A6-644C93F06014}" dt="2023-11-15T14:31:32.798" v="1" actId="1076"/>
          <ac:picMkLst>
            <pc:docMk/>
            <pc:sldMk cId="2442929970" sldId="257"/>
            <ac:picMk id="3" creationId="{3375FF86-3BCC-647A-885D-1B08BBED45C5}"/>
          </ac:picMkLst>
        </pc:picChg>
      </pc:sldChg>
    </pc:docChg>
  </pc:docChgLst>
  <pc:docChgLst>
    <pc:chgData name="Essen, Maaike van" userId="S::m.vanessen@amsta.nl::d8971af8-e9c5-4d21-9476-4e2095a476e7" providerId="AD" clId="Web-{3EF391AE-0FFA-4397-0A3C-9B9548743AF7}"/>
    <pc:docChg chg="addSld delSld modSld sldOrd">
      <pc:chgData name="Essen, Maaike van" userId="S::m.vanessen@amsta.nl::d8971af8-e9c5-4d21-9476-4e2095a476e7" providerId="AD" clId="Web-{3EF391AE-0FFA-4397-0A3C-9B9548743AF7}" dt="2023-11-16T14:49:46.699" v="189" actId="20577"/>
      <pc:docMkLst>
        <pc:docMk/>
      </pc:docMkLst>
      <pc:sldChg chg="del">
        <pc:chgData name="Essen, Maaike van" userId="S::m.vanessen@amsta.nl::d8971af8-e9c5-4d21-9476-4e2095a476e7" providerId="AD" clId="Web-{3EF391AE-0FFA-4397-0A3C-9B9548743AF7}" dt="2023-11-16T14:23:47.901" v="96"/>
        <pc:sldMkLst>
          <pc:docMk/>
          <pc:sldMk cId="4238227805" sldId="282"/>
        </pc:sldMkLst>
      </pc:sldChg>
      <pc:sldChg chg="modSp">
        <pc:chgData name="Essen, Maaike van" userId="S::m.vanessen@amsta.nl::d8971af8-e9c5-4d21-9476-4e2095a476e7" providerId="AD" clId="Web-{3EF391AE-0FFA-4397-0A3C-9B9548743AF7}" dt="2023-11-16T14:49:46.699" v="189" actId="20577"/>
        <pc:sldMkLst>
          <pc:docMk/>
          <pc:sldMk cId="1513616348" sldId="283"/>
        </pc:sldMkLst>
        <pc:spChg chg="mod">
          <ac:chgData name="Essen, Maaike van" userId="S::m.vanessen@amsta.nl::d8971af8-e9c5-4d21-9476-4e2095a476e7" providerId="AD" clId="Web-{3EF391AE-0FFA-4397-0A3C-9B9548743AF7}" dt="2023-11-16T14:49:46.699" v="189" actId="20577"/>
          <ac:spMkLst>
            <pc:docMk/>
            <pc:sldMk cId="1513616348" sldId="283"/>
            <ac:spMk id="2" creationId="{D5983E6E-E89D-CCDE-D112-12A1CE23D7DC}"/>
          </ac:spMkLst>
        </pc:spChg>
      </pc:sldChg>
      <pc:sldChg chg="modSp">
        <pc:chgData name="Essen, Maaike van" userId="S::m.vanessen@amsta.nl::d8971af8-e9c5-4d21-9476-4e2095a476e7" providerId="AD" clId="Web-{3EF391AE-0FFA-4397-0A3C-9B9548743AF7}" dt="2023-11-16T13:52:28.446" v="5" actId="20577"/>
        <pc:sldMkLst>
          <pc:docMk/>
          <pc:sldMk cId="93286134" sldId="286"/>
        </pc:sldMkLst>
        <pc:spChg chg="mod">
          <ac:chgData name="Essen, Maaike van" userId="S::m.vanessen@amsta.nl::d8971af8-e9c5-4d21-9476-4e2095a476e7" providerId="AD" clId="Web-{3EF391AE-0FFA-4397-0A3C-9B9548743AF7}" dt="2023-11-16T13:52:28.446" v="5" actId="20577"/>
          <ac:spMkLst>
            <pc:docMk/>
            <pc:sldMk cId="93286134" sldId="286"/>
            <ac:spMk id="2" creationId="{46D67C7B-A86F-41FA-9F3D-CA559DA84404}"/>
          </ac:spMkLst>
        </pc:spChg>
      </pc:sldChg>
      <pc:sldChg chg="del">
        <pc:chgData name="Essen, Maaike van" userId="S::m.vanessen@amsta.nl::d8971af8-e9c5-4d21-9476-4e2095a476e7" providerId="AD" clId="Web-{3EF391AE-0FFA-4397-0A3C-9B9548743AF7}" dt="2023-11-16T14:22:15.116" v="68"/>
        <pc:sldMkLst>
          <pc:docMk/>
          <pc:sldMk cId="2466831271" sldId="287"/>
        </pc:sldMkLst>
      </pc:sldChg>
      <pc:sldChg chg="del">
        <pc:chgData name="Essen, Maaike van" userId="S::m.vanessen@amsta.nl::d8971af8-e9c5-4d21-9476-4e2095a476e7" providerId="AD" clId="Web-{3EF391AE-0FFA-4397-0A3C-9B9548743AF7}" dt="2023-11-16T14:22:17.835" v="69"/>
        <pc:sldMkLst>
          <pc:docMk/>
          <pc:sldMk cId="1335033650" sldId="288"/>
        </pc:sldMkLst>
      </pc:sldChg>
      <pc:sldChg chg="del">
        <pc:chgData name="Essen, Maaike van" userId="S::m.vanessen@amsta.nl::d8971af8-e9c5-4d21-9476-4e2095a476e7" providerId="AD" clId="Web-{3EF391AE-0FFA-4397-0A3C-9B9548743AF7}" dt="2023-11-16T14:22:21.507" v="70"/>
        <pc:sldMkLst>
          <pc:docMk/>
          <pc:sldMk cId="3796853737" sldId="289"/>
        </pc:sldMkLst>
      </pc:sldChg>
      <pc:sldChg chg="del">
        <pc:chgData name="Essen, Maaike van" userId="S::m.vanessen@amsta.nl::d8971af8-e9c5-4d21-9476-4e2095a476e7" providerId="AD" clId="Web-{3EF391AE-0FFA-4397-0A3C-9B9548743AF7}" dt="2023-11-16T14:22:24.554" v="71"/>
        <pc:sldMkLst>
          <pc:docMk/>
          <pc:sldMk cId="2492812577" sldId="290"/>
        </pc:sldMkLst>
      </pc:sldChg>
      <pc:sldChg chg="del">
        <pc:chgData name="Essen, Maaike van" userId="S::m.vanessen@amsta.nl::d8971af8-e9c5-4d21-9476-4e2095a476e7" providerId="AD" clId="Web-{3EF391AE-0FFA-4397-0A3C-9B9548743AF7}" dt="2023-11-16T14:22:27.726" v="72"/>
        <pc:sldMkLst>
          <pc:docMk/>
          <pc:sldMk cId="3065637801" sldId="291"/>
        </pc:sldMkLst>
      </pc:sldChg>
      <pc:sldChg chg="del">
        <pc:chgData name="Essen, Maaike van" userId="S::m.vanessen@amsta.nl::d8971af8-e9c5-4d21-9476-4e2095a476e7" providerId="AD" clId="Web-{3EF391AE-0FFA-4397-0A3C-9B9548743AF7}" dt="2023-11-16T14:22:30.976" v="73"/>
        <pc:sldMkLst>
          <pc:docMk/>
          <pc:sldMk cId="4122365230" sldId="292"/>
        </pc:sldMkLst>
      </pc:sldChg>
      <pc:sldChg chg="del">
        <pc:chgData name="Essen, Maaike van" userId="S::m.vanessen@amsta.nl::d8971af8-e9c5-4d21-9476-4e2095a476e7" providerId="AD" clId="Web-{3EF391AE-0FFA-4397-0A3C-9B9548743AF7}" dt="2023-11-16T14:22:35.305" v="74"/>
        <pc:sldMkLst>
          <pc:docMk/>
          <pc:sldMk cId="1418849368" sldId="293"/>
        </pc:sldMkLst>
      </pc:sldChg>
      <pc:sldChg chg="del">
        <pc:chgData name="Essen, Maaike van" userId="S::m.vanessen@amsta.nl::d8971af8-e9c5-4d21-9476-4e2095a476e7" providerId="AD" clId="Web-{3EF391AE-0FFA-4397-0A3C-9B9548743AF7}" dt="2023-11-16T14:22:38.367" v="75"/>
        <pc:sldMkLst>
          <pc:docMk/>
          <pc:sldMk cId="1524399889" sldId="294"/>
        </pc:sldMkLst>
      </pc:sldChg>
      <pc:sldChg chg="del">
        <pc:chgData name="Essen, Maaike van" userId="S::m.vanessen@amsta.nl::d8971af8-e9c5-4d21-9476-4e2095a476e7" providerId="AD" clId="Web-{3EF391AE-0FFA-4397-0A3C-9B9548743AF7}" dt="2023-11-16T14:22:41.774" v="76"/>
        <pc:sldMkLst>
          <pc:docMk/>
          <pc:sldMk cId="2807759987" sldId="295"/>
        </pc:sldMkLst>
      </pc:sldChg>
      <pc:sldChg chg="del">
        <pc:chgData name="Essen, Maaike van" userId="S::m.vanessen@amsta.nl::d8971af8-e9c5-4d21-9476-4e2095a476e7" providerId="AD" clId="Web-{3EF391AE-0FFA-4397-0A3C-9B9548743AF7}" dt="2023-11-16T14:22:45.149" v="77"/>
        <pc:sldMkLst>
          <pc:docMk/>
          <pc:sldMk cId="1343125489" sldId="296"/>
        </pc:sldMkLst>
      </pc:sldChg>
      <pc:sldChg chg="del">
        <pc:chgData name="Essen, Maaike van" userId="S::m.vanessen@amsta.nl::d8971af8-e9c5-4d21-9476-4e2095a476e7" providerId="AD" clId="Web-{3EF391AE-0FFA-4397-0A3C-9B9548743AF7}" dt="2023-11-16T14:22:48.024" v="78"/>
        <pc:sldMkLst>
          <pc:docMk/>
          <pc:sldMk cId="3272758366" sldId="297"/>
        </pc:sldMkLst>
      </pc:sldChg>
      <pc:sldChg chg="del">
        <pc:chgData name="Essen, Maaike van" userId="S::m.vanessen@amsta.nl::d8971af8-e9c5-4d21-9476-4e2095a476e7" providerId="AD" clId="Web-{3EF391AE-0FFA-4397-0A3C-9B9548743AF7}" dt="2023-11-16T14:22:50.461" v="79"/>
        <pc:sldMkLst>
          <pc:docMk/>
          <pc:sldMk cId="1316846050" sldId="298"/>
        </pc:sldMkLst>
      </pc:sldChg>
      <pc:sldChg chg="del">
        <pc:chgData name="Essen, Maaike van" userId="S::m.vanessen@amsta.nl::d8971af8-e9c5-4d21-9476-4e2095a476e7" providerId="AD" clId="Web-{3EF391AE-0FFA-4397-0A3C-9B9548743AF7}" dt="2023-11-16T14:22:53.008" v="80"/>
        <pc:sldMkLst>
          <pc:docMk/>
          <pc:sldMk cId="1411835749" sldId="299"/>
        </pc:sldMkLst>
      </pc:sldChg>
      <pc:sldChg chg="del">
        <pc:chgData name="Essen, Maaike van" userId="S::m.vanessen@amsta.nl::d8971af8-e9c5-4d21-9476-4e2095a476e7" providerId="AD" clId="Web-{3EF391AE-0FFA-4397-0A3C-9B9548743AF7}" dt="2023-11-16T14:22:55.587" v="81"/>
        <pc:sldMkLst>
          <pc:docMk/>
          <pc:sldMk cId="2041219634" sldId="300"/>
        </pc:sldMkLst>
      </pc:sldChg>
      <pc:sldChg chg="del">
        <pc:chgData name="Essen, Maaike van" userId="S::m.vanessen@amsta.nl::d8971af8-e9c5-4d21-9476-4e2095a476e7" providerId="AD" clId="Web-{3EF391AE-0FFA-4397-0A3C-9B9548743AF7}" dt="2023-11-16T14:22:58.680" v="82"/>
        <pc:sldMkLst>
          <pc:docMk/>
          <pc:sldMk cId="272146923" sldId="301"/>
        </pc:sldMkLst>
      </pc:sldChg>
      <pc:sldChg chg="del">
        <pc:chgData name="Essen, Maaike van" userId="S::m.vanessen@amsta.nl::d8971af8-e9c5-4d21-9476-4e2095a476e7" providerId="AD" clId="Web-{3EF391AE-0FFA-4397-0A3C-9B9548743AF7}" dt="2023-11-16T14:23:00.837" v="83"/>
        <pc:sldMkLst>
          <pc:docMk/>
          <pc:sldMk cId="374638191" sldId="302"/>
        </pc:sldMkLst>
      </pc:sldChg>
      <pc:sldChg chg="del">
        <pc:chgData name="Essen, Maaike van" userId="S::m.vanessen@amsta.nl::d8971af8-e9c5-4d21-9476-4e2095a476e7" providerId="AD" clId="Web-{3EF391AE-0FFA-4397-0A3C-9B9548743AF7}" dt="2023-11-16T14:23:03.524" v="84"/>
        <pc:sldMkLst>
          <pc:docMk/>
          <pc:sldMk cId="1675474900" sldId="303"/>
        </pc:sldMkLst>
      </pc:sldChg>
      <pc:sldChg chg="del">
        <pc:chgData name="Essen, Maaike van" userId="S::m.vanessen@amsta.nl::d8971af8-e9c5-4d21-9476-4e2095a476e7" providerId="AD" clId="Web-{3EF391AE-0FFA-4397-0A3C-9B9548743AF7}" dt="2023-11-16T14:23:06.962" v="85"/>
        <pc:sldMkLst>
          <pc:docMk/>
          <pc:sldMk cId="1982544396" sldId="304"/>
        </pc:sldMkLst>
      </pc:sldChg>
      <pc:sldChg chg="del">
        <pc:chgData name="Essen, Maaike van" userId="S::m.vanessen@amsta.nl::d8971af8-e9c5-4d21-9476-4e2095a476e7" providerId="AD" clId="Web-{3EF391AE-0FFA-4397-0A3C-9B9548743AF7}" dt="2023-11-16T14:23:10.056" v="86"/>
        <pc:sldMkLst>
          <pc:docMk/>
          <pc:sldMk cId="397977373" sldId="305"/>
        </pc:sldMkLst>
      </pc:sldChg>
      <pc:sldChg chg="del">
        <pc:chgData name="Essen, Maaike van" userId="S::m.vanessen@amsta.nl::d8971af8-e9c5-4d21-9476-4e2095a476e7" providerId="AD" clId="Web-{3EF391AE-0FFA-4397-0A3C-9B9548743AF7}" dt="2023-11-16T14:23:14.665" v="87"/>
        <pc:sldMkLst>
          <pc:docMk/>
          <pc:sldMk cId="3449768556" sldId="306"/>
        </pc:sldMkLst>
      </pc:sldChg>
      <pc:sldChg chg="del">
        <pc:chgData name="Essen, Maaike van" userId="S::m.vanessen@amsta.nl::d8971af8-e9c5-4d21-9476-4e2095a476e7" providerId="AD" clId="Web-{3EF391AE-0FFA-4397-0A3C-9B9548743AF7}" dt="2023-11-16T14:23:17.587" v="88"/>
        <pc:sldMkLst>
          <pc:docMk/>
          <pc:sldMk cId="2478245175" sldId="307"/>
        </pc:sldMkLst>
      </pc:sldChg>
      <pc:sldChg chg="del">
        <pc:chgData name="Essen, Maaike van" userId="S::m.vanessen@amsta.nl::d8971af8-e9c5-4d21-9476-4e2095a476e7" providerId="AD" clId="Web-{3EF391AE-0FFA-4397-0A3C-9B9548743AF7}" dt="2023-11-16T14:23:21.322" v="89"/>
        <pc:sldMkLst>
          <pc:docMk/>
          <pc:sldMk cId="1542851168" sldId="308"/>
        </pc:sldMkLst>
      </pc:sldChg>
      <pc:sldChg chg="del">
        <pc:chgData name="Essen, Maaike van" userId="S::m.vanessen@amsta.nl::d8971af8-e9c5-4d21-9476-4e2095a476e7" providerId="AD" clId="Web-{3EF391AE-0FFA-4397-0A3C-9B9548743AF7}" dt="2023-11-16T14:23:24.181" v="90"/>
        <pc:sldMkLst>
          <pc:docMk/>
          <pc:sldMk cId="128442893" sldId="309"/>
        </pc:sldMkLst>
      </pc:sldChg>
      <pc:sldChg chg="del">
        <pc:chgData name="Essen, Maaike van" userId="S::m.vanessen@amsta.nl::d8971af8-e9c5-4d21-9476-4e2095a476e7" providerId="AD" clId="Web-{3EF391AE-0FFA-4397-0A3C-9B9548743AF7}" dt="2023-11-16T14:23:26.494" v="91"/>
        <pc:sldMkLst>
          <pc:docMk/>
          <pc:sldMk cId="1612924034" sldId="310"/>
        </pc:sldMkLst>
      </pc:sldChg>
      <pc:sldChg chg="del">
        <pc:chgData name="Essen, Maaike van" userId="S::m.vanessen@amsta.nl::d8971af8-e9c5-4d21-9476-4e2095a476e7" providerId="AD" clId="Web-{3EF391AE-0FFA-4397-0A3C-9B9548743AF7}" dt="2023-11-16T14:23:28.853" v="92"/>
        <pc:sldMkLst>
          <pc:docMk/>
          <pc:sldMk cId="4088175038" sldId="311"/>
        </pc:sldMkLst>
      </pc:sldChg>
      <pc:sldChg chg="del">
        <pc:chgData name="Essen, Maaike van" userId="S::m.vanessen@amsta.nl::d8971af8-e9c5-4d21-9476-4e2095a476e7" providerId="AD" clId="Web-{3EF391AE-0FFA-4397-0A3C-9B9548743AF7}" dt="2023-11-16T14:23:31.166" v="93"/>
        <pc:sldMkLst>
          <pc:docMk/>
          <pc:sldMk cId="33319889" sldId="312"/>
        </pc:sldMkLst>
      </pc:sldChg>
      <pc:sldChg chg="del">
        <pc:chgData name="Essen, Maaike van" userId="S::m.vanessen@amsta.nl::d8971af8-e9c5-4d21-9476-4e2095a476e7" providerId="AD" clId="Web-{3EF391AE-0FFA-4397-0A3C-9B9548743AF7}" dt="2023-11-16T14:23:33.650" v="94"/>
        <pc:sldMkLst>
          <pc:docMk/>
          <pc:sldMk cId="3692610790" sldId="313"/>
        </pc:sldMkLst>
      </pc:sldChg>
      <pc:sldChg chg="del">
        <pc:chgData name="Essen, Maaike van" userId="S::m.vanessen@amsta.nl::d8971af8-e9c5-4d21-9476-4e2095a476e7" providerId="AD" clId="Web-{3EF391AE-0FFA-4397-0A3C-9B9548743AF7}" dt="2023-11-16T14:23:35.869" v="95"/>
        <pc:sldMkLst>
          <pc:docMk/>
          <pc:sldMk cId="2867751760" sldId="314"/>
        </pc:sldMkLst>
      </pc:sldChg>
      <pc:sldChg chg="addSp modSp new ord">
        <pc:chgData name="Essen, Maaike van" userId="S::m.vanessen@amsta.nl::d8971af8-e9c5-4d21-9476-4e2095a476e7" providerId="AD" clId="Web-{3EF391AE-0FFA-4397-0A3C-9B9548743AF7}" dt="2023-11-16T14:48:32.900" v="179" actId="20577"/>
        <pc:sldMkLst>
          <pc:docMk/>
          <pc:sldMk cId="165549592" sldId="332"/>
        </pc:sldMkLst>
        <pc:spChg chg="mod">
          <ac:chgData name="Essen, Maaike van" userId="S::m.vanessen@amsta.nl::d8971af8-e9c5-4d21-9476-4e2095a476e7" providerId="AD" clId="Web-{3EF391AE-0FFA-4397-0A3C-9B9548743AF7}" dt="2023-11-16T14:48:32.900" v="179" actId="20577"/>
          <ac:spMkLst>
            <pc:docMk/>
            <pc:sldMk cId="165549592" sldId="332"/>
            <ac:spMk id="2" creationId="{D130DFAD-9506-A74F-F035-B673E04F361D}"/>
          </ac:spMkLst>
        </pc:spChg>
        <pc:spChg chg="mod">
          <ac:chgData name="Essen, Maaike van" userId="S::m.vanessen@amsta.nl::d8971af8-e9c5-4d21-9476-4e2095a476e7" providerId="AD" clId="Web-{3EF391AE-0FFA-4397-0A3C-9B9548743AF7}" dt="2023-11-16T14:48:28.322" v="178" actId="20577"/>
          <ac:spMkLst>
            <pc:docMk/>
            <pc:sldMk cId="165549592" sldId="332"/>
            <ac:spMk id="4" creationId="{454C9BA7-B7CC-A256-19F0-302F4161C94A}"/>
          </ac:spMkLst>
        </pc:spChg>
        <pc:picChg chg="add mod">
          <ac:chgData name="Essen, Maaike van" userId="S::m.vanessen@amsta.nl::d8971af8-e9c5-4d21-9476-4e2095a476e7" providerId="AD" clId="Web-{3EF391AE-0FFA-4397-0A3C-9B9548743AF7}" dt="2023-11-16T13:54:41.783" v="22" actId="14100"/>
          <ac:picMkLst>
            <pc:docMk/>
            <pc:sldMk cId="165549592" sldId="332"/>
            <ac:picMk id="6" creationId="{73F233AD-8E32-68F9-AA79-ACDB68C5EBB1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17:05.794" v="46" actId="1076"/>
          <ac:picMkLst>
            <pc:docMk/>
            <pc:sldMk cId="165549592" sldId="332"/>
            <ac:picMk id="7" creationId="{ED64400B-C5E8-BF83-2038-EA49B0B6DA93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13:08.271" v="30" actId="1076"/>
          <ac:picMkLst>
            <pc:docMk/>
            <pc:sldMk cId="165549592" sldId="332"/>
            <ac:picMk id="9" creationId="{4FE02034-D76B-3BAD-ED55-9CDADB089A71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15:06.509" v="35" actId="14100"/>
          <ac:picMkLst>
            <pc:docMk/>
            <pc:sldMk cId="165549592" sldId="332"/>
            <ac:picMk id="11" creationId="{4DA85987-0544-296C-DE32-46B96D090EBF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17:22.717" v="50" actId="14100"/>
          <ac:picMkLst>
            <pc:docMk/>
            <pc:sldMk cId="165549592" sldId="332"/>
            <ac:picMk id="13" creationId="{F6A276FC-1A34-1BB6-D7D9-0C4F4A86328B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17:00.200" v="44" actId="14100"/>
          <ac:picMkLst>
            <pc:docMk/>
            <pc:sldMk cId="165549592" sldId="332"/>
            <ac:picMk id="15" creationId="{695E19FB-B488-1A7E-509F-77DC44586A1B}"/>
          </ac:picMkLst>
        </pc:picChg>
      </pc:sldChg>
      <pc:sldChg chg="addSp modSp new ord">
        <pc:chgData name="Essen, Maaike van" userId="S::m.vanessen@amsta.nl::d8971af8-e9c5-4d21-9476-4e2095a476e7" providerId="AD" clId="Web-{3EF391AE-0FFA-4397-0A3C-9B9548743AF7}" dt="2023-11-16T14:49:11.573" v="187" actId="1076"/>
        <pc:sldMkLst>
          <pc:docMk/>
          <pc:sldMk cId="3018174138" sldId="333"/>
        </pc:sldMkLst>
        <pc:spChg chg="mod">
          <ac:chgData name="Essen, Maaike van" userId="S::m.vanessen@amsta.nl::d8971af8-e9c5-4d21-9476-4e2095a476e7" providerId="AD" clId="Web-{3EF391AE-0FFA-4397-0A3C-9B9548743AF7}" dt="2023-11-16T14:24:57.590" v="107" actId="20577"/>
          <ac:spMkLst>
            <pc:docMk/>
            <pc:sldMk cId="3018174138" sldId="333"/>
            <ac:spMk id="2" creationId="{26C864C4-8045-10AA-8243-A86E7E0593AC}"/>
          </ac:spMkLst>
        </pc:spChg>
        <pc:spChg chg="mod">
          <ac:chgData name="Essen, Maaike van" userId="S::m.vanessen@amsta.nl::d8971af8-e9c5-4d21-9476-4e2095a476e7" providerId="AD" clId="Web-{3EF391AE-0FFA-4397-0A3C-9B9548743AF7}" dt="2023-11-16T14:48:54.214" v="182" actId="20577"/>
          <ac:spMkLst>
            <pc:docMk/>
            <pc:sldMk cId="3018174138" sldId="333"/>
            <ac:spMk id="3" creationId="{4AEFE73B-A60A-0C4E-3510-0162AC0FEF34}"/>
          </ac:spMkLst>
        </pc:spChg>
        <pc:spChg chg="mod">
          <ac:chgData name="Essen, Maaike van" userId="S::m.vanessen@amsta.nl::d8971af8-e9c5-4d21-9476-4e2095a476e7" providerId="AD" clId="Web-{3EF391AE-0FFA-4397-0A3C-9B9548743AF7}" dt="2023-11-16T14:24:10.323" v="98" actId="20577"/>
          <ac:spMkLst>
            <pc:docMk/>
            <pc:sldMk cId="3018174138" sldId="333"/>
            <ac:spMk id="4" creationId="{B807A6CB-7F83-28E8-836F-7DC680A4E7EE}"/>
          </ac:spMkLst>
        </pc:spChg>
        <pc:picChg chg="add mod">
          <ac:chgData name="Essen, Maaike van" userId="S::m.vanessen@amsta.nl::d8971af8-e9c5-4d21-9476-4e2095a476e7" providerId="AD" clId="Web-{3EF391AE-0FFA-4397-0A3C-9B9548743AF7}" dt="2023-11-16T14:48:59.839" v="183" actId="1076"/>
          <ac:picMkLst>
            <pc:docMk/>
            <pc:sldMk cId="3018174138" sldId="333"/>
            <ac:picMk id="5" creationId="{6A9A56CA-77E5-F8BB-8E10-AAE85A71E105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49:04.229" v="185" actId="1076"/>
          <ac:picMkLst>
            <pc:docMk/>
            <pc:sldMk cId="3018174138" sldId="333"/>
            <ac:picMk id="6" creationId="{9EEA8144-BACD-C32C-D0A4-66E992050A77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49:01.651" v="184" actId="1076"/>
          <ac:picMkLst>
            <pc:docMk/>
            <pc:sldMk cId="3018174138" sldId="333"/>
            <ac:picMk id="7" creationId="{A8E24B6E-5214-95D8-C1C1-B754E0D5DA3D}"/>
          </ac:picMkLst>
        </pc:picChg>
        <pc:picChg chg="add mod">
          <ac:chgData name="Essen, Maaike van" userId="S::m.vanessen@amsta.nl::d8971af8-e9c5-4d21-9476-4e2095a476e7" providerId="AD" clId="Web-{3EF391AE-0FFA-4397-0A3C-9B9548743AF7}" dt="2023-11-16T14:49:11.573" v="187" actId="1076"/>
          <ac:picMkLst>
            <pc:docMk/>
            <pc:sldMk cId="3018174138" sldId="333"/>
            <ac:picMk id="8" creationId="{FEE9CFE6-D11B-C57E-FA57-7B995C1098BD}"/>
          </ac:picMkLst>
        </pc:picChg>
      </pc:sldChg>
    </pc:docChg>
  </pc:docChgLst>
  <pc:docChgLst>
    <pc:chgData name="Janssen, Andrea" userId="S::an.janssen@amsta.nl::cd2d6c77-945f-4d8e-bfe1-c45540c51b82" providerId="AD" clId="Web-{D8E1D056-54E0-4267-BC81-07691D30B90B}"/>
    <pc:docChg chg="addSld delSld modSld">
      <pc:chgData name="Janssen, Andrea" userId="S::an.janssen@amsta.nl::cd2d6c77-945f-4d8e-bfe1-c45540c51b82" providerId="AD" clId="Web-{D8E1D056-54E0-4267-BC81-07691D30B90B}" dt="2023-11-15T13:56:58.564" v="20"/>
      <pc:docMkLst>
        <pc:docMk/>
      </pc:docMkLst>
      <pc:sldChg chg="del">
        <pc:chgData name="Janssen, Andrea" userId="S::an.janssen@amsta.nl::cd2d6c77-945f-4d8e-bfe1-c45540c51b82" providerId="AD" clId="Web-{D8E1D056-54E0-4267-BC81-07691D30B90B}" dt="2023-11-15T13:56:58.564" v="20"/>
        <pc:sldMkLst>
          <pc:docMk/>
          <pc:sldMk cId="3405657719" sldId="324"/>
        </pc:sldMkLst>
      </pc:sldChg>
      <pc:sldChg chg="modSp add replId">
        <pc:chgData name="Janssen, Andrea" userId="S::an.janssen@amsta.nl::cd2d6c77-945f-4d8e-bfe1-c45540c51b82" providerId="AD" clId="Web-{D8E1D056-54E0-4267-BC81-07691D30B90B}" dt="2023-11-15T13:54:55.763" v="19" actId="20577"/>
        <pc:sldMkLst>
          <pc:docMk/>
          <pc:sldMk cId="952218265" sldId="329"/>
        </pc:sldMkLst>
        <pc:spChg chg="mod">
          <ac:chgData name="Janssen, Andrea" userId="S::an.janssen@amsta.nl::cd2d6c77-945f-4d8e-bfe1-c45540c51b82" providerId="AD" clId="Web-{D8E1D056-54E0-4267-BC81-07691D30B90B}" dt="2023-11-15T13:54:55.763" v="19" actId="20577"/>
          <ac:spMkLst>
            <pc:docMk/>
            <pc:sldMk cId="952218265" sldId="329"/>
            <ac:spMk id="6" creationId="{3435FFB4-68BA-711B-22FB-59B380DE7A35}"/>
          </ac:spMkLst>
        </pc:spChg>
      </pc:sldChg>
      <pc:sldChg chg="new del">
        <pc:chgData name="Janssen, Andrea" userId="S::an.janssen@amsta.nl::cd2d6c77-945f-4d8e-bfe1-c45540c51b82" providerId="AD" clId="Web-{D8E1D056-54E0-4267-BC81-07691D30B90B}" dt="2023-11-15T13:54:35.200" v="1"/>
        <pc:sldMkLst>
          <pc:docMk/>
          <pc:sldMk cId="1867761324" sldId="329"/>
        </pc:sldMkLst>
      </pc:sldChg>
    </pc:docChg>
  </pc:docChgLst>
  <pc:docChgLst>
    <pc:chgData name="Essen, Maaike van" userId="S::m.vanessen@amsta.nl::d8971af8-e9c5-4d21-9476-4e2095a476e7" providerId="AD" clId="Web-{4AEEDB1F-F656-6630-287D-3141186A52E0}"/>
    <pc:docChg chg="modSld">
      <pc:chgData name="Essen, Maaike van" userId="S::m.vanessen@amsta.nl::d8971af8-e9c5-4d21-9476-4e2095a476e7" providerId="AD" clId="Web-{4AEEDB1F-F656-6630-287D-3141186A52E0}" dt="2023-11-16T17:38:32.713" v="2" actId="20577"/>
      <pc:docMkLst>
        <pc:docMk/>
      </pc:docMkLst>
      <pc:sldChg chg="modSp">
        <pc:chgData name="Essen, Maaike van" userId="S::m.vanessen@amsta.nl::d8971af8-e9c5-4d21-9476-4e2095a476e7" providerId="AD" clId="Web-{4AEEDB1F-F656-6630-287D-3141186A52E0}" dt="2023-11-16T17:38:32.713" v="2" actId="20577"/>
        <pc:sldMkLst>
          <pc:docMk/>
          <pc:sldMk cId="3018174138" sldId="333"/>
        </pc:sldMkLst>
        <pc:spChg chg="mod">
          <ac:chgData name="Essen, Maaike van" userId="S::m.vanessen@amsta.nl::d8971af8-e9c5-4d21-9476-4e2095a476e7" providerId="AD" clId="Web-{4AEEDB1F-F656-6630-287D-3141186A52E0}" dt="2023-11-16T17:38:32.713" v="2" actId="20577"/>
          <ac:spMkLst>
            <pc:docMk/>
            <pc:sldMk cId="3018174138" sldId="333"/>
            <ac:spMk id="3" creationId="{4AEFE73B-A60A-0C4E-3510-0162AC0FEF34}"/>
          </ac:spMkLst>
        </pc:spChg>
      </pc:sldChg>
    </pc:docChg>
  </pc:docChgLst>
  <pc:docChgLst>
    <pc:chgData name="Janssen, Andrea" userId="S::an.janssen@amsta.nl::cd2d6c77-945f-4d8e-bfe1-c45540c51b82" providerId="AD" clId="Web-{5F549D86-2D64-4ECC-92F8-659F90C221EC}"/>
    <pc:docChg chg="modSld">
      <pc:chgData name="Janssen, Andrea" userId="S::an.janssen@amsta.nl::cd2d6c77-945f-4d8e-bfe1-c45540c51b82" providerId="AD" clId="Web-{5F549D86-2D64-4ECC-92F8-659F90C221EC}" dt="2023-11-14T16:24:34.365" v="14"/>
      <pc:docMkLst>
        <pc:docMk/>
      </pc:docMkLst>
      <pc:sldChg chg="addSp delSp modSp">
        <pc:chgData name="Janssen, Andrea" userId="S::an.janssen@amsta.nl::cd2d6c77-945f-4d8e-bfe1-c45540c51b82" providerId="AD" clId="Web-{5F549D86-2D64-4ECC-92F8-659F90C221EC}" dt="2023-11-14T16:19:53.090" v="0"/>
        <pc:sldMkLst>
          <pc:docMk/>
          <pc:sldMk cId="2442929970" sldId="257"/>
        </pc:sldMkLst>
        <pc:spChg chg="add mod">
          <ac:chgData name="Janssen, Andrea" userId="S::an.janssen@amsta.nl::cd2d6c77-945f-4d8e-bfe1-c45540c51b82" providerId="AD" clId="Web-{5F549D86-2D64-4ECC-92F8-659F90C221EC}" dt="2023-11-14T16:19:53.090" v="0"/>
          <ac:spMkLst>
            <pc:docMk/>
            <pc:sldMk cId="2442929970" sldId="257"/>
            <ac:spMk id="5" creationId="{D419DBBF-98AB-ACA3-BDD8-B8BAF27DDA43}"/>
          </ac:spMkLst>
        </pc:spChg>
        <pc:picChg chg="del">
          <ac:chgData name="Janssen, Andrea" userId="S::an.janssen@amsta.nl::cd2d6c77-945f-4d8e-bfe1-c45540c51b82" providerId="AD" clId="Web-{5F549D86-2D64-4ECC-92F8-659F90C221EC}" dt="2023-11-14T16:19:53.090" v="0"/>
          <ac:picMkLst>
            <pc:docMk/>
            <pc:sldMk cId="2442929970" sldId="257"/>
            <ac:picMk id="4" creationId="{81C167D5-DBC2-89A7-66D3-E2065882BE55}"/>
          </ac:picMkLst>
        </pc:picChg>
      </pc:sldChg>
      <pc:sldChg chg="delSp">
        <pc:chgData name="Janssen, Andrea" userId="S::an.janssen@amsta.nl::cd2d6c77-945f-4d8e-bfe1-c45540c51b82" providerId="AD" clId="Web-{5F549D86-2D64-4ECC-92F8-659F90C221EC}" dt="2023-11-14T16:24:34.365" v="14"/>
        <pc:sldMkLst>
          <pc:docMk/>
          <pc:sldMk cId="3736721133" sldId="269"/>
        </pc:sldMkLst>
        <pc:picChg chg="del">
          <ac:chgData name="Janssen, Andrea" userId="S::an.janssen@amsta.nl::cd2d6c77-945f-4d8e-bfe1-c45540c51b82" providerId="AD" clId="Web-{5F549D86-2D64-4ECC-92F8-659F90C221EC}" dt="2023-11-14T16:24:34.365" v="14"/>
          <ac:picMkLst>
            <pc:docMk/>
            <pc:sldMk cId="3736721133" sldId="269"/>
            <ac:picMk id="12" creationId="{3F2B5DB0-0470-E108-EA6E-274316C2C9CF}"/>
          </ac:picMkLst>
        </pc:picChg>
      </pc:sldChg>
      <pc:sldChg chg="modSp">
        <pc:chgData name="Janssen, Andrea" userId="S::an.janssen@amsta.nl::cd2d6c77-945f-4d8e-bfe1-c45540c51b82" providerId="AD" clId="Web-{5F549D86-2D64-4ECC-92F8-659F90C221EC}" dt="2023-11-14T16:23:59.880" v="13" actId="20577"/>
        <pc:sldMkLst>
          <pc:docMk/>
          <pc:sldMk cId="2453337396" sldId="274"/>
        </pc:sldMkLst>
        <pc:spChg chg="mod">
          <ac:chgData name="Janssen, Andrea" userId="S::an.janssen@amsta.nl::cd2d6c77-945f-4d8e-bfe1-c45540c51b82" providerId="AD" clId="Web-{5F549D86-2D64-4ECC-92F8-659F90C221EC}" dt="2023-11-14T16:23:59.880" v="13" actId="20577"/>
          <ac:spMkLst>
            <pc:docMk/>
            <pc:sldMk cId="2453337396" sldId="274"/>
            <ac:spMk id="4" creationId="{0D16A65B-439B-4351-B45D-EA6B3FB474F0}"/>
          </ac:spMkLst>
        </pc:spChg>
      </pc:sldChg>
    </pc:docChg>
  </pc:docChgLst>
  <pc:docChgLst>
    <pc:chgData name="Heubers, Mady" userId="S::m.heubers@amsta.nl::9e8408d8-4506-49f0-9594-2885d6696b68" providerId="AD" clId="Web-{81D365BD-EEA0-465C-B10C-62BE27984044}"/>
    <pc:docChg chg="delSld">
      <pc:chgData name="Heubers, Mady" userId="S::m.heubers@amsta.nl::9e8408d8-4506-49f0-9594-2885d6696b68" providerId="AD" clId="Web-{81D365BD-EEA0-465C-B10C-62BE27984044}" dt="2023-11-15T16:48:54.561" v="2"/>
      <pc:docMkLst>
        <pc:docMk/>
      </pc:docMkLst>
      <pc:sldChg chg="del">
        <pc:chgData name="Heubers, Mady" userId="S::m.heubers@amsta.nl::9e8408d8-4506-49f0-9594-2885d6696b68" providerId="AD" clId="Web-{81D365BD-EEA0-465C-B10C-62BE27984044}" dt="2023-11-15T16:48:54.561" v="2"/>
        <pc:sldMkLst>
          <pc:docMk/>
          <pc:sldMk cId="398069207" sldId="316"/>
        </pc:sldMkLst>
      </pc:sldChg>
      <pc:sldChg chg="del">
        <pc:chgData name="Heubers, Mady" userId="S::m.heubers@amsta.nl::9e8408d8-4506-49f0-9594-2885d6696b68" providerId="AD" clId="Web-{81D365BD-EEA0-465C-B10C-62BE27984044}" dt="2023-11-15T16:48:49.608" v="0"/>
        <pc:sldMkLst>
          <pc:docMk/>
          <pc:sldMk cId="2174177835" sldId="317"/>
        </pc:sldMkLst>
      </pc:sldChg>
      <pc:sldChg chg="del">
        <pc:chgData name="Heubers, Mady" userId="S::m.heubers@amsta.nl::9e8408d8-4506-49f0-9594-2885d6696b68" providerId="AD" clId="Web-{81D365BD-EEA0-465C-B10C-62BE27984044}" dt="2023-11-15T16:48:53.030" v="1"/>
        <pc:sldMkLst>
          <pc:docMk/>
          <pc:sldMk cId="994552017" sldId="318"/>
        </pc:sldMkLst>
      </pc:sldChg>
    </pc:docChg>
  </pc:docChgLst>
  <pc:docChgLst>
    <pc:chgData name="Andrea" userId="cd2d6c77-945f-4d8e-bfe1-c45540c51b82" providerId="ADAL" clId="{5B680D84-11FC-487E-ADBB-1FCC9666B429}"/>
    <pc:docChg chg="undo custSel addSld modSld sldOrd">
      <pc:chgData name="Andrea" userId="cd2d6c77-945f-4d8e-bfe1-c45540c51b82" providerId="ADAL" clId="{5B680D84-11FC-487E-ADBB-1FCC9666B429}" dt="2023-11-13T18:31:08.260" v="2720" actId="20577"/>
      <pc:docMkLst>
        <pc:docMk/>
      </pc:docMkLst>
      <pc:sldChg chg="modSp mod">
        <pc:chgData name="Andrea" userId="cd2d6c77-945f-4d8e-bfe1-c45540c51b82" providerId="ADAL" clId="{5B680D84-11FC-487E-ADBB-1FCC9666B429}" dt="2023-11-13T17:55:36.751" v="83" actId="20577"/>
        <pc:sldMkLst>
          <pc:docMk/>
          <pc:sldMk cId="2442929970" sldId="257"/>
        </pc:sldMkLst>
        <pc:spChg chg="mod">
          <ac:chgData name="Andrea" userId="cd2d6c77-945f-4d8e-bfe1-c45540c51b82" providerId="ADAL" clId="{5B680D84-11FC-487E-ADBB-1FCC9666B429}" dt="2023-11-13T17:55:36.751" v="83" actId="20577"/>
          <ac:spMkLst>
            <pc:docMk/>
            <pc:sldMk cId="2442929970" sldId="257"/>
            <ac:spMk id="10" creationId="{04B3A283-B88F-D797-8944-D84EBCA07887}"/>
          </ac:spMkLst>
        </pc:spChg>
      </pc:sldChg>
      <pc:sldChg chg="modSp mod ord">
        <pc:chgData name="Andrea" userId="cd2d6c77-945f-4d8e-bfe1-c45540c51b82" providerId="ADAL" clId="{5B680D84-11FC-487E-ADBB-1FCC9666B429}" dt="2023-11-13T17:57:41.944" v="225"/>
        <pc:sldMkLst>
          <pc:docMk/>
          <pc:sldMk cId="3736721133" sldId="269"/>
        </pc:sldMkLst>
        <pc:spChg chg="mod">
          <ac:chgData name="Andrea" userId="cd2d6c77-945f-4d8e-bfe1-c45540c51b82" providerId="ADAL" clId="{5B680D84-11FC-487E-ADBB-1FCC9666B429}" dt="2023-11-13T17:57:08.683" v="149" actId="6549"/>
          <ac:spMkLst>
            <pc:docMk/>
            <pc:sldMk cId="3736721133" sldId="269"/>
            <ac:spMk id="4" creationId="{2C35356F-9BF0-45F9-8EA8-9EEA0BE190E5}"/>
          </ac:spMkLst>
        </pc:spChg>
      </pc:sldChg>
      <pc:sldChg chg="modSp mod">
        <pc:chgData name="Andrea" userId="cd2d6c77-945f-4d8e-bfe1-c45540c51b82" providerId="ADAL" clId="{5B680D84-11FC-487E-ADBB-1FCC9666B429}" dt="2023-11-13T17:56:19.324" v="117" actId="20577"/>
        <pc:sldMkLst>
          <pc:docMk/>
          <pc:sldMk cId="2453337396" sldId="274"/>
        </pc:sldMkLst>
        <pc:spChg chg="mod">
          <ac:chgData name="Andrea" userId="cd2d6c77-945f-4d8e-bfe1-c45540c51b82" providerId="ADAL" clId="{5B680D84-11FC-487E-ADBB-1FCC9666B429}" dt="2023-11-13T17:56:19.324" v="117" actId="20577"/>
          <ac:spMkLst>
            <pc:docMk/>
            <pc:sldMk cId="2453337396" sldId="274"/>
            <ac:spMk id="4" creationId="{0D16A65B-439B-4351-B45D-EA6B3FB474F0}"/>
          </ac:spMkLst>
        </pc:spChg>
      </pc:sldChg>
      <pc:sldChg chg="delSp modSp mod">
        <pc:chgData name="Andrea" userId="cd2d6c77-945f-4d8e-bfe1-c45540c51b82" providerId="ADAL" clId="{5B680D84-11FC-487E-ADBB-1FCC9666B429}" dt="2023-11-13T18:19:15.318" v="1355" actId="20577"/>
        <pc:sldMkLst>
          <pc:docMk/>
          <pc:sldMk cId="3411771290" sldId="315"/>
        </pc:sldMkLst>
        <pc:spChg chg="mod">
          <ac:chgData name="Andrea" userId="cd2d6c77-945f-4d8e-bfe1-c45540c51b82" providerId="ADAL" clId="{5B680D84-11FC-487E-ADBB-1FCC9666B429}" dt="2023-11-13T18:19:15.318" v="1355" actId="20577"/>
          <ac:spMkLst>
            <pc:docMk/>
            <pc:sldMk cId="3411771290" sldId="315"/>
            <ac:spMk id="4" creationId="{2C35356F-9BF0-45F9-8EA8-9EEA0BE190E5}"/>
          </ac:spMkLst>
        </pc:spChg>
        <pc:picChg chg="del">
          <ac:chgData name="Andrea" userId="cd2d6c77-945f-4d8e-bfe1-c45540c51b82" providerId="ADAL" clId="{5B680D84-11FC-487E-ADBB-1FCC9666B429}" dt="2023-11-13T18:19:05.968" v="1330" actId="478"/>
          <ac:picMkLst>
            <pc:docMk/>
            <pc:sldMk cId="3411771290" sldId="315"/>
            <ac:picMk id="8" creationId="{3DF13510-6117-5072-19B8-3F0B031C8189}"/>
          </ac:picMkLst>
        </pc:picChg>
      </pc:sldChg>
      <pc:sldChg chg="addSp delSp modSp mod">
        <pc:chgData name="Andrea" userId="cd2d6c77-945f-4d8e-bfe1-c45540c51b82" providerId="ADAL" clId="{5B680D84-11FC-487E-ADBB-1FCC9666B429}" dt="2023-11-13T18:19:54.529" v="1497" actId="14100"/>
        <pc:sldMkLst>
          <pc:docMk/>
          <pc:sldMk cId="468763404" sldId="319"/>
        </pc:sldMkLst>
        <pc:spChg chg="mod">
          <ac:chgData name="Andrea" userId="cd2d6c77-945f-4d8e-bfe1-c45540c51b82" providerId="ADAL" clId="{5B680D84-11FC-487E-ADBB-1FCC9666B429}" dt="2023-11-13T18:14:05.801" v="1207" actId="20577"/>
          <ac:spMkLst>
            <pc:docMk/>
            <pc:sldMk cId="468763404" sldId="319"/>
            <ac:spMk id="2" creationId="{59114506-83DF-39D2-1197-84A787489F17}"/>
          </ac:spMkLst>
        </pc:spChg>
        <pc:spChg chg="mod">
          <ac:chgData name="Andrea" userId="cd2d6c77-945f-4d8e-bfe1-c45540c51b82" providerId="ADAL" clId="{5B680D84-11FC-487E-ADBB-1FCC9666B429}" dt="2023-11-13T18:19:54.529" v="1497" actId="14100"/>
          <ac:spMkLst>
            <pc:docMk/>
            <pc:sldMk cId="468763404" sldId="319"/>
            <ac:spMk id="4" creationId="{0D16A65B-439B-4351-B45D-EA6B3FB474F0}"/>
          </ac:spMkLst>
        </pc:spChg>
        <pc:spChg chg="del">
          <ac:chgData name="Andrea" userId="cd2d6c77-945f-4d8e-bfe1-c45540c51b82" providerId="ADAL" clId="{5B680D84-11FC-487E-ADBB-1FCC9666B429}" dt="2023-11-13T17:59:54.829" v="228" actId="26606"/>
          <ac:spMkLst>
            <pc:docMk/>
            <pc:sldMk cId="468763404" sldId="319"/>
            <ac:spMk id="27" creationId="{F13C74B1-5B17-4795-BED0-7140497B445A}"/>
          </ac:spMkLst>
        </pc:spChg>
        <pc:spChg chg="del">
          <ac:chgData name="Andrea" userId="cd2d6c77-945f-4d8e-bfe1-c45540c51b82" providerId="ADAL" clId="{5B680D84-11FC-487E-ADBB-1FCC9666B429}" dt="2023-11-13T17:59:54.829" v="228" actId="26606"/>
          <ac:spMkLst>
            <pc:docMk/>
            <pc:sldMk cId="468763404" sldId="319"/>
            <ac:spMk id="28" creationId="{D4974D33-8DC5-464E-8C6D-BE58F0669C17}"/>
          </ac:spMkLst>
        </pc:spChg>
        <pc:spChg chg="add del">
          <ac:chgData name="Andrea" userId="cd2d6c77-945f-4d8e-bfe1-c45540c51b82" providerId="ADAL" clId="{5B680D84-11FC-487E-ADBB-1FCC9666B429}" dt="2023-11-13T18:17:37.266" v="1296" actId="26606"/>
          <ac:spMkLst>
            <pc:docMk/>
            <pc:sldMk cId="468763404" sldId="319"/>
            <ac:spMk id="33" creationId="{F13C74B1-5B17-4795-BED0-7140497B445A}"/>
          </ac:spMkLst>
        </pc:spChg>
        <pc:spChg chg="add del">
          <ac:chgData name="Andrea" userId="cd2d6c77-945f-4d8e-bfe1-c45540c51b82" providerId="ADAL" clId="{5B680D84-11FC-487E-ADBB-1FCC9666B429}" dt="2023-11-13T18:17:37.266" v="1296" actId="26606"/>
          <ac:spMkLst>
            <pc:docMk/>
            <pc:sldMk cId="468763404" sldId="319"/>
            <ac:spMk id="35" creationId="{D4974D33-8DC5-464E-8C6D-BE58F0669C17}"/>
          </ac:spMkLst>
        </pc:spChg>
        <pc:spChg chg="add">
          <ac:chgData name="Andrea" userId="cd2d6c77-945f-4d8e-bfe1-c45540c51b82" providerId="ADAL" clId="{5B680D84-11FC-487E-ADBB-1FCC9666B429}" dt="2023-11-13T18:17:37.266" v="1296" actId="26606"/>
          <ac:spMkLst>
            <pc:docMk/>
            <pc:sldMk cId="468763404" sldId="319"/>
            <ac:spMk id="40" creationId="{F13C74B1-5B17-4795-BED0-7140497B445A}"/>
          </ac:spMkLst>
        </pc:spChg>
        <pc:spChg chg="add">
          <ac:chgData name="Andrea" userId="cd2d6c77-945f-4d8e-bfe1-c45540c51b82" providerId="ADAL" clId="{5B680D84-11FC-487E-ADBB-1FCC9666B429}" dt="2023-11-13T18:17:37.266" v="1296" actId="26606"/>
          <ac:spMkLst>
            <pc:docMk/>
            <pc:sldMk cId="468763404" sldId="319"/>
            <ac:spMk id="42" creationId="{D4974D33-8DC5-464E-8C6D-BE58F0669C17}"/>
          </ac:spMkLst>
        </pc:spChg>
        <pc:picChg chg="del">
          <ac:chgData name="Andrea" userId="cd2d6c77-945f-4d8e-bfe1-c45540c51b82" providerId="ADAL" clId="{5B680D84-11FC-487E-ADBB-1FCC9666B429}" dt="2023-11-13T17:59:47.193" v="226" actId="478"/>
          <ac:picMkLst>
            <pc:docMk/>
            <pc:sldMk cId="468763404" sldId="319"/>
            <ac:picMk id="5" creationId="{EF5ADD76-1CDD-D669-17F0-F032FBA66216}"/>
          </ac:picMkLst>
        </pc:picChg>
        <pc:picChg chg="add mod">
          <ac:chgData name="Andrea" userId="cd2d6c77-945f-4d8e-bfe1-c45540c51b82" providerId="ADAL" clId="{5B680D84-11FC-487E-ADBB-1FCC9666B429}" dt="2023-11-13T18:15:10.268" v="1290" actId="1076"/>
          <ac:picMkLst>
            <pc:docMk/>
            <pc:sldMk cId="468763404" sldId="319"/>
            <ac:picMk id="6" creationId="{1E73A53C-008E-D1D3-6545-3E78E15416EF}"/>
          </ac:picMkLst>
        </pc:picChg>
      </pc:sldChg>
      <pc:sldChg chg="ord">
        <pc:chgData name="Andrea" userId="cd2d6c77-945f-4d8e-bfe1-c45540c51b82" providerId="ADAL" clId="{5B680D84-11FC-487E-ADBB-1FCC9666B429}" dt="2023-11-13T17:56:48.120" v="119"/>
        <pc:sldMkLst>
          <pc:docMk/>
          <pc:sldMk cId="1976849760" sldId="323"/>
        </pc:sldMkLst>
      </pc:sldChg>
      <pc:sldChg chg="addSp delSp modSp new mod ord setBg modClrScheme chgLayout">
        <pc:chgData name="Andrea" userId="cd2d6c77-945f-4d8e-bfe1-c45540c51b82" providerId="ADAL" clId="{5B680D84-11FC-487E-ADBB-1FCC9666B429}" dt="2023-11-13T18:19:44.796" v="1495" actId="20577"/>
        <pc:sldMkLst>
          <pc:docMk/>
          <pc:sldMk cId="3392631356" sldId="325"/>
        </pc:sldMkLst>
        <pc:spChg chg="del">
          <ac:chgData name="Andrea" userId="cd2d6c77-945f-4d8e-bfe1-c45540c51b82" providerId="ADAL" clId="{5B680D84-11FC-487E-ADBB-1FCC9666B429}" dt="2023-11-13T18:01:53.454" v="345" actId="700"/>
          <ac:spMkLst>
            <pc:docMk/>
            <pc:sldMk cId="3392631356" sldId="325"/>
            <ac:spMk id="2" creationId="{E8F4E21F-18D7-1124-038E-A150C1F4AC3B}"/>
          </ac:spMkLst>
        </pc:spChg>
        <pc:spChg chg="del">
          <ac:chgData name="Andrea" userId="cd2d6c77-945f-4d8e-bfe1-c45540c51b82" providerId="ADAL" clId="{5B680D84-11FC-487E-ADBB-1FCC9666B429}" dt="2023-11-13T18:01:53.454" v="345" actId="700"/>
          <ac:spMkLst>
            <pc:docMk/>
            <pc:sldMk cId="3392631356" sldId="325"/>
            <ac:spMk id="3" creationId="{C5CCA55E-C074-0DBF-063A-014C89782740}"/>
          </ac:spMkLst>
        </pc:spChg>
        <pc:spChg chg="del">
          <ac:chgData name="Andrea" userId="cd2d6c77-945f-4d8e-bfe1-c45540c51b82" providerId="ADAL" clId="{5B680D84-11FC-487E-ADBB-1FCC9666B429}" dt="2023-11-13T18:01:53.454" v="345" actId="700"/>
          <ac:spMkLst>
            <pc:docMk/>
            <pc:sldMk cId="3392631356" sldId="325"/>
            <ac:spMk id="4" creationId="{38E7A14A-AD37-F1C7-369D-8E57F87B2339}"/>
          </ac:spMkLst>
        </pc:spChg>
        <pc:spChg chg="del mod ord">
          <ac:chgData name="Andrea" userId="cd2d6c77-945f-4d8e-bfe1-c45540c51b82" providerId="ADAL" clId="{5B680D84-11FC-487E-ADBB-1FCC9666B429}" dt="2023-11-13T18:02:14.827" v="351" actId="478"/>
          <ac:spMkLst>
            <pc:docMk/>
            <pc:sldMk cId="3392631356" sldId="325"/>
            <ac:spMk id="5" creationId="{8302698B-E25A-E8C5-2E52-37D0D837B5D7}"/>
          </ac:spMkLst>
        </pc:spChg>
        <pc:spChg chg="add del mod ord">
          <ac:chgData name="Andrea" userId="cd2d6c77-945f-4d8e-bfe1-c45540c51b82" providerId="ADAL" clId="{5B680D84-11FC-487E-ADBB-1FCC9666B429}" dt="2023-11-13T18:01:59.385" v="346" actId="700"/>
          <ac:spMkLst>
            <pc:docMk/>
            <pc:sldMk cId="3392631356" sldId="325"/>
            <ac:spMk id="6" creationId="{92BB0FDE-44FD-C710-8FB5-6B1BCFC094C8}"/>
          </ac:spMkLst>
        </pc:spChg>
        <pc:spChg chg="add mod ord">
          <ac:chgData name="Andrea" userId="cd2d6c77-945f-4d8e-bfe1-c45540c51b82" providerId="ADAL" clId="{5B680D84-11FC-487E-ADBB-1FCC9666B429}" dt="2023-11-13T18:18:25.134" v="1304" actId="1076"/>
          <ac:spMkLst>
            <pc:docMk/>
            <pc:sldMk cId="3392631356" sldId="325"/>
            <ac:spMk id="7" creationId="{4A4F21A1-AECA-2A21-E251-E2F908D32F26}"/>
          </ac:spMkLst>
        </pc:spChg>
        <pc:spChg chg="add mod ord">
          <ac:chgData name="Andrea" userId="cd2d6c77-945f-4d8e-bfe1-c45540c51b82" providerId="ADAL" clId="{5B680D84-11FC-487E-ADBB-1FCC9666B429}" dt="2023-11-13T18:19:44.796" v="1495" actId="20577"/>
          <ac:spMkLst>
            <pc:docMk/>
            <pc:sldMk cId="3392631356" sldId="325"/>
            <ac:spMk id="8" creationId="{091D7F28-2B1B-278A-0214-7E1A709DAA6E}"/>
          </ac:spMkLst>
        </pc:spChg>
        <pc:spChg chg="add del mod ord">
          <ac:chgData name="Andrea" userId="cd2d6c77-945f-4d8e-bfe1-c45540c51b82" providerId="ADAL" clId="{5B680D84-11FC-487E-ADBB-1FCC9666B429}" dt="2023-11-13T18:18:16.329" v="1301" actId="700"/>
          <ac:spMkLst>
            <pc:docMk/>
            <pc:sldMk cId="3392631356" sldId="325"/>
            <ac:spMk id="11" creationId="{392CEC3A-EFCE-F960-C2F0-48362947FD1A}"/>
          </ac:spMkLst>
        </pc:spChg>
        <pc:spChg chg="add del mod ord">
          <ac:chgData name="Andrea" userId="cd2d6c77-945f-4d8e-bfe1-c45540c51b82" providerId="ADAL" clId="{5B680D84-11FC-487E-ADBB-1FCC9666B429}" dt="2023-11-13T18:18:16.329" v="1301" actId="700"/>
          <ac:spMkLst>
            <pc:docMk/>
            <pc:sldMk cId="3392631356" sldId="325"/>
            <ac:spMk id="12" creationId="{598346AD-4218-D289-3FE0-644687477174}"/>
          </ac:spMkLst>
        </pc:spChg>
        <pc:spChg chg="add del mod ord">
          <ac:chgData name="Andrea" userId="cd2d6c77-945f-4d8e-bfe1-c45540c51b82" providerId="ADAL" clId="{5B680D84-11FC-487E-ADBB-1FCC9666B429}" dt="2023-11-13T18:18:16.329" v="1301" actId="700"/>
          <ac:spMkLst>
            <pc:docMk/>
            <pc:sldMk cId="3392631356" sldId="325"/>
            <ac:spMk id="13" creationId="{5E8AC1B0-A133-997E-E58D-99C6B68C2C94}"/>
          </ac:spMkLst>
        </pc:spChg>
        <pc:picChg chg="add mod">
          <ac:chgData name="Andrea" userId="cd2d6c77-945f-4d8e-bfe1-c45540c51b82" providerId="ADAL" clId="{5B680D84-11FC-487E-ADBB-1FCC9666B429}" dt="2023-11-13T18:18:43.380" v="1306" actId="1076"/>
          <ac:picMkLst>
            <pc:docMk/>
            <pc:sldMk cId="3392631356" sldId="325"/>
            <ac:picMk id="10" creationId="{84CB7D93-52B9-CBC1-DAEA-817EF69CD8A4}"/>
          </ac:picMkLst>
        </pc:picChg>
      </pc:sldChg>
      <pc:sldChg chg="addSp delSp modSp new mod modClrScheme chgLayout">
        <pc:chgData name="Andrea" userId="cd2d6c77-945f-4d8e-bfe1-c45540c51b82" providerId="ADAL" clId="{5B680D84-11FC-487E-ADBB-1FCC9666B429}" dt="2023-11-13T18:31:08.260" v="2720" actId="20577"/>
        <pc:sldMkLst>
          <pc:docMk/>
          <pc:sldMk cId="597337405" sldId="326"/>
        </pc:sldMkLst>
        <pc:spChg chg="add del mod ord">
          <ac:chgData name="Andrea" userId="cd2d6c77-945f-4d8e-bfe1-c45540c51b82" providerId="ADAL" clId="{5B680D84-11FC-487E-ADBB-1FCC9666B429}" dt="2023-11-13T18:23:37.369" v="1972" actId="700"/>
          <ac:spMkLst>
            <pc:docMk/>
            <pc:sldMk cId="597337405" sldId="326"/>
            <ac:spMk id="2" creationId="{403DACF8-F378-0F95-C892-14C4938216CE}"/>
          </ac:spMkLst>
        </pc:spChg>
        <pc:spChg chg="mod ord">
          <ac:chgData name="Andrea" userId="cd2d6c77-945f-4d8e-bfe1-c45540c51b82" providerId="ADAL" clId="{5B680D84-11FC-487E-ADBB-1FCC9666B429}" dt="2023-11-13T18:30:43.300" v="2672" actId="6549"/>
          <ac:spMkLst>
            <pc:docMk/>
            <pc:sldMk cId="597337405" sldId="326"/>
            <ac:spMk id="3" creationId="{98039E20-6219-51EF-FE7A-4250625ACDC4}"/>
          </ac:spMkLst>
        </pc:spChg>
        <pc:spChg chg="mod ord">
          <ac:chgData name="Andrea" userId="cd2d6c77-945f-4d8e-bfe1-c45540c51b82" providerId="ADAL" clId="{5B680D84-11FC-487E-ADBB-1FCC9666B429}" dt="2023-11-13T18:30:37.247" v="2670" actId="6549"/>
          <ac:spMkLst>
            <pc:docMk/>
            <pc:sldMk cId="597337405" sldId="326"/>
            <ac:spMk id="4" creationId="{B23D79E0-D099-405E-8A4E-3390AE9E0C75}"/>
          </ac:spMkLst>
        </pc:spChg>
        <pc:spChg chg="del mod ord">
          <ac:chgData name="Andrea" userId="cd2d6c77-945f-4d8e-bfe1-c45540c51b82" providerId="ADAL" clId="{5B680D84-11FC-487E-ADBB-1FCC9666B429}" dt="2023-11-13T18:23:47.524" v="1975" actId="478"/>
          <ac:spMkLst>
            <pc:docMk/>
            <pc:sldMk cId="597337405" sldId="326"/>
            <ac:spMk id="5" creationId="{A655B493-A6EE-64FE-B34B-4CA9D29DFCF8}"/>
          </ac:spMkLst>
        </pc:spChg>
        <pc:spChg chg="add del mod ord">
          <ac:chgData name="Andrea" userId="cd2d6c77-945f-4d8e-bfe1-c45540c51b82" providerId="ADAL" clId="{5B680D84-11FC-487E-ADBB-1FCC9666B429}" dt="2023-11-13T18:23:28.330" v="1971" actId="700"/>
          <ac:spMkLst>
            <pc:docMk/>
            <pc:sldMk cId="597337405" sldId="326"/>
            <ac:spMk id="6" creationId="{E1C0CE1F-3C90-C7A3-9477-17BD7D4AF43E}"/>
          </ac:spMkLst>
        </pc:spChg>
        <pc:spChg chg="add del mod ord">
          <ac:chgData name="Andrea" userId="cd2d6c77-945f-4d8e-bfe1-c45540c51b82" providerId="ADAL" clId="{5B680D84-11FC-487E-ADBB-1FCC9666B429}" dt="2023-11-13T18:23:44.933" v="1974" actId="478"/>
          <ac:spMkLst>
            <pc:docMk/>
            <pc:sldMk cId="597337405" sldId="326"/>
            <ac:spMk id="7" creationId="{214B866D-9B35-2FA0-7D21-DDBA69CF0915}"/>
          </ac:spMkLst>
        </pc:spChg>
        <pc:spChg chg="add mod">
          <ac:chgData name="Andrea" userId="cd2d6c77-945f-4d8e-bfe1-c45540c51b82" providerId="ADAL" clId="{5B680D84-11FC-487E-ADBB-1FCC9666B429}" dt="2023-11-13T18:31:08.260" v="2720" actId="20577"/>
          <ac:spMkLst>
            <pc:docMk/>
            <pc:sldMk cId="597337405" sldId="326"/>
            <ac:spMk id="8" creationId="{F592219C-5B44-587C-53C2-DE4A43CEEB6B}"/>
          </ac:spMkLst>
        </pc:spChg>
      </pc:sldChg>
    </pc:docChg>
  </pc:docChgLst>
  <pc:docChgLst>
    <pc:chgData name="Janssen, Andrea" userId="cd2d6c77-945f-4d8e-bfe1-c45540c51b82" providerId="ADAL" clId="{5B680D84-11FC-487E-ADBB-1FCC9666B429}"/>
    <pc:docChg chg="undo custSel addSld delSld modSld sldOrd">
      <pc:chgData name="Janssen, Andrea" userId="cd2d6c77-945f-4d8e-bfe1-c45540c51b82" providerId="ADAL" clId="{5B680D84-11FC-487E-ADBB-1FCC9666B429}" dt="2023-11-16T17:15:35.069" v="616"/>
      <pc:docMkLst>
        <pc:docMk/>
      </pc:docMkLst>
      <pc:sldChg chg="addSp delSp modSp del mod setBg">
        <pc:chgData name="Janssen, Andrea" userId="cd2d6c77-945f-4d8e-bfe1-c45540c51b82" providerId="ADAL" clId="{5B680D84-11FC-487E-ADBB-1FCC9666B429}" dt="2023-11-14T16:38:13.829" v="88" actId="47"/>
        <pc:sldMkLst>
          <pc:docMk/>
          <pc:sldMk cId="3736721133" sldId="269"/>
        </pc:sldMkLst>
        <pc:spChg chg="mod">
          <ac:chgData name="Janssen, Andrea" userId="cd2d6c77-945f-4d8e-bfe1-c45540c51b82" providerId="ADAL" clId="{5B680D84-11FC-487E-ADBB-1FCC9666B429}" dt="2023-11-14T16:33:06.620" v="37"/>
          <ac:spMkLst>
            <pc:docMk/>
            <pc:sldMk cId="3736721133" sldId="269"/>
            <ac:spMk id="4" creationId="{2C35356F-9BF0-45F9-8EA8-9EEA0BE190E5}"/>
          </ac:spMkLst>
        </pc:spChg>
        <pc:picChg chg="add mod">
          <ac:chgData name="Janssen, Andrea" userId="cd2d6c77-945f-4d8e-bfe1-c45540c51b82" providerId="ADAL" clId="{5B680D84-11FC-487E-ADBB-1FCC9666B429}" dt="2023-11-14T16:33:31.989" v="43" actId="14100"/>
          <ac:picMkLst>
            <pc:docMk/>
            <pc:sldMk cId="3736721133" sldId="269"/>
            <ac:picMk id="3" creationId="{C5AB072C-DEEF-C7C4-8527-3D21FF453DE3}"/>
          </ac:picMkLst>
        </pc:picChg>
        <pc:picChg chg="add del mod">
          <ac:chgData name="Janssen, Andrea" userId="cd2d6c77-945f-4d8e-bfe1-c45540c51b82" providerId="ADAL" clId="{5B680D84-11FC-487E-ADBB-1FCC9666B429}" dt="2023-11-14T16:31:24.776" v="23" actId="478"/>
          <ac:picMkLst>
            <pc:docMk/>
            <pc:sldMk cId="3736721133" sldId="269"/>
            <ac:picMk id="7" creationId="{AEE038E0-084C-0CBD-B236-34D8A6787957}"/>
          </ac:picMkLst>
        </pc:picChg>
        <pc:picChg chg="add mod">
          <ac:chgData name="Janssen, Andrea" userId="cd2d6c77-945f-4d8e-bfe1-c45540c51b82" providerId="ADAL" clId="{5B680D84-11FC-487E-ADBB-1FCC9666B429}" dt="2023-11-14T16:33:33.754" v="44" actId="1076"/>
          <ac:picMkLst>
            <pc:docMk/>
            <pc:sldMk cId="3736721133" sldId="269"/>
            <ac:picMk id="9" creationId="{C2E428F3-108F-3F37-CC27-5017D651159C}"/>
          </ac:picMkLst>
        </pc:picChg>
        <pc:picChg chg="del mod">
          <ac:chgData name="Janssen, Andrea" userId="cd2d6c77-945f-4d8e-bfe1-c45540c51b82" providerId="ADAL" clId="{5B680D84-11FC-487E-ADBB-1FCC9666B429}" dt="2023-11-14T16:29:47.285" v="4" actId="478"/>
          <ac:picMkLst>
            <pc:docMk/>
            <pc:sldMk cId="3736721133" sldId="269"/>
            <ac:picMk id="14" creationId="{DBA29133-3A7D-359F-D50C-A1947463A32F}"/>
          </ac:picMkLst>
        </pc:picChg>
      </pc:sldChg>
      <pc:sldChg chg="addSp delSp modSp del mod setBg modClrScheme delDesignElem chgLayout">
        <pc:chgData name="Janssen, Andrea" userId="cd2d6c77-945f-4d8e-bfe1-c45540c51b82" providerId="ADAL" clId="{5B680D84-11FC-487E-ADBB-1FCC9666B429}" dt="2023-11-14T16:49:37.817" v="584" actId="47"/>
        <pc:sldMkLst>
          <pc:docMk/>
          <pc:sldMk cId="3411771290" sldId="315"/>
        </pc:sldMkLst>
        <pc:spChg chg="add del mod ord">
          <ac:chgData name="Janssen, Andrea" userId="cd2d6c77-945f-4d8e-bfe1-c45540c51b82" providerId="ADAL" clId="{5B680D84-11FC-487E-ADBB-1FCC9666B429}" dt="2023-11-14T16:35:49.974" v="57"/>
          <ac:spMkLst>
            <pc:docMk/>
            <pc:sldMk cId="3411771290" sldId="315"/>
            <ac:spMk id="2" creationId="{AFD9362C-5BB1-7417-60FD-7412B1CD809B}"/>
          </ac:spMkLst>
        </pc:spChg>
        <pc:spChg chg="mod ord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4" creationId="{2C35356F-9BF0-45F9-8EA8-9EEA0BE190E5}"/>
          </ac:spMkLst>
        </pc:spChg>
        <pc:spChg chg="add mod ord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5" creationId="{68B02993-5874-571E-7B18-829349DABDCB}"/>
          </ac:spMkLst>
        </pc:spChg>
        <pc:spChg chg="add del mod ord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7" creationId="{9455895B-D026-755C-724D-1A1148C23389}"/>
          </ac:spMkLst>
        </pc:spChg>
        <pc:spChg chg="add del mod ord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8" creationId="{5016EF20-4A62-609A-D085-49CA00DBEEBB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14" creationId="{231BF440-39FA-4087-84CC-2EEC0BBDAF29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16" creationId="{F04E4CBA-303B-48BD-8451-C2701CB0EEBF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18" creationId="{F6CA58B3-AFCC-4A40-9882-50D5080879B0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20" creationId="{75C56826-D4E5-42ED-8529-079651CB3005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22" creationId="{82095FCE-EF05-4443-B97A-85DEE3A5CA17}"/>
          </ac:spMkLst>
        </pc:spChg>
        <pc:spChg chg="add del">
          <ac:chgData name="Janssen, Andrea" userId="cd2d6c77-945f-4d8e-bfe1-c45540c51b82" providerId="ADAL" clId="{5B680D84-11FC-487E-ADBB-1FCC9666B429}" dt="2023-11-14T16:35:25.386" v="56" actId="26606"/>
          <ac:spMkLst>
            <pc:docMk/>
            <pc:sldMk cId="3411771290" sldId="315"/>
            <ac:spMk id="24" creationId="{CA00AE6B-AA30-4CF8-BA6F-339B780AD76C}"/>
          </ac:spMkLst>
        </pc:spChg>
        <pc:spChg chg="add del">
          <ac:chgData name="Janssen, Andrea" userId="cd2d6c77-945f-4d8e-bfe1-c45540c51b82" providerId="ADAL" clId="{5B680D84-11FC-487E-ADBB-1FCC9666B429}" dt="2023-11-14T16:34:59.666" v="51" actId="26606"/>
          <ac:spMkLst>
            <pc:docMk/>
            <pc:sldMk cId="3411771290" sldId="315"/>
            <ac:spMk id="29" creationId="{08BC803E-13F3-4DAB-B17C-BEB0076164B7}"/>
          </ac:spMkLst>
        </pc:spChg>
        <pc:spChg chg="add del">
          <ac:chgData name="Janssen, Andrea" userId="cd2d6c77-945f-4d8e-bfe1-c45540c51b82" providerId="ADAL" clId="{5B680D84-11FC-487E-ADBB-1FCC9666B429}" dt="2023-11-14T16:34:59.666" v="51" actId="26606"/>
          <ac:spMkLst>
            <pc:docMk/>
            <pc:sldMk cId="3411771290" sldId="315"/>
            <ac:spMk id="31" creationId="{B8DDE571-E57F-4AB5-83C7-30EB5DDCCAC7}"/>
          </ac:spMkLst>
        </pc:spChg>
        <pc:spChg chg="add del">
          <ac:chgData name="Janssen, Andrea" userId="cd2d6c77-945f-4d8e-bfe1-c45540c51b82" providerId="ADAL" clId="{5B680D84-11FC-487E-ADBB-1FCC9666B429}" dt="2023-11-14T16:35:06.643" v="53" actId="26606"/>
          <ac:spMkLst>
            <pc:docMk/>
            <pc:sldMk cId="3411771290" sldId="315"/>
            <ac:spMk id="33" creationId="{99F1FFA9-D672-408C-9220-ADEEC6ABDD09}"/>
          </ac:spMkLst>
        </pc:spChg>
        <pc:spChg chg="add del">
          <ac:chgData name="Janssen, Andrea" userId="cd2d6c77-945f-4d8e-bfe1-c45540c51b82" providerId="ADAL" clId="{5B680D84-11FC-487E-ADBB-1FCC9666B429}" dt="2023-11-14T16:35:25.382" v="55" actId="26606"/>
          <ac:spMkLst>
            <pc:docMk/>
            <pc:sldMk cId="3411771290" sldId="315"/>
            <ac:spMk id="35" creationId="{38468727-63BE-4191-B4A6-C30C82C0E986}"/>
          </ac:spMkLst>
        </pc:spChg>
        <pc:spChg chg="add del">
          <ac:chgData name="Janssen, Andrea" userId="cd2d6c77-945f-4d8e-bfe1-c45540c51b82" providerId="ADAL" clId="{5B680D84-11FC-487E-ADBB-1FCC9666B429}" dt="2023-11-14T16:35:25.382" v="55" actId="26606"/>
          <ac:spMkLst>
            <pc:docMk/>
            <pc:sldMk cId="3411771290" sldId="315"/>
            <ac:spMk id="36" creationId="{9D355BB6-1BB8-4828-B246-CFB31742D7B8}"/>
          </ac:spMkLst>
        </pc:spChg>
        <pc:spChg chg="add del">
          <ac:chgData name="Janssen, Andrea" userId="cd2d6c77-945f-4d8e-bfe1-c45540c51b82" providerId="ADAL" clId="{5B680D84-11FC-487E-ADBB-1FCC9666B429}" dt="2023-11-14T16:35:25.382" v="55" actId="26606"/>
          <ac:spMkLst>
            <pc:docMk/>
            <pc:sldMk cId="3411771290" sldId="315"/>
            <ac:spMk id="37" creationId="{CA52A9B9-B2B3-46F0-9D53-0EFF9905BF8F}"/>
          </ac:spMkLst>
        </pc:spChg>
        <pc:spChg chg="add del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39" creationId="{7A203437-703A-4E00-A8C0-91D328D6C7C7}"/>
          </ac:spMkLst>
        </pc:spChg>
        <pc:spChg chg="add del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40" creationId="{CD84038B-4A56-439B-A184-79B2D4506692}"/>
          </ac:spMkLst>
        </pc:spChg>
        <pc:spChg chg="add del">
          <ac:chgData name="Janssen, Andrea" userId="cd2d6c77-945f-4d8e-bfe1-c45540c51b82" providerId="ADAL" clId="{5B680D84-11FC-487E-ADBB-1FCC9666B429}" dt="2023-11-14T16:41:30.907" v="271" actId="700"/>
          <ac:spMkLst>
            <pc:docMk/>
            <pc:sldMk cId="3411771290" sldId="315"/>
            <ac:spMk id="41" creationId="{4F96EE13-2C4D-4262-812E-DDE5FC35F0AD}"/>
          </ac:spMkLst>
        </pc:spChg>
        <pc:picChg chg="mod ord">
          <ac:chgData name="Janssen, Andrea" userId="cd2d6c77-945f-4d8e-bfe1-c45540c51b82" providerId="ADAL" clId="{5B680D84-11FC-487E-ADBB-1FCC9666B429}" dt="2023-11-14T16:35:25.386" v="56" actId="26606"/>
          <ac:picMkLst>
            <pc:docMk/>
            <pc:sldMk cId="3411771290" sldId="315"/>
            <ac:picMk id="3" creationId="{062DA4C1-2A83-B37B-7A79-4C0F78D70149}"/>
          </ac:picMkLst>
        </pc:picChg>
        <pc:picChg chg="mod ord">
          <ac:chgData name="Janssen, Andrea" userId="cd2d6c77-945f-4d8e-bfe1-c45540c51b82" providerId="ADAL" clId="{5B680D84-11FC-487E-ADBB-1FCC9666B429}" dt="2023-11-14T16:35:25.386" v="56" actId="26606"/>
          <ac:picMkLst>
            <pc:docMk/>
            <pc:sldMk cId="3411771290" sldId="315"/>
            <ac:picMk id="9" creationId="{D05925E2-9431-0A61-95E5-607B797D20C1}"/>
          </ac:picMkLst>
        </pc:picChg>
      </pc:sldChg>
      <pc:sldChg chg="modSp mod">
        <pc:chgData name="Janssen, Andrea" userId="cd2d6c77-945f-4d8e-bfe1-c45540c51b82" providerId="ADAL" clId="{5B680D84-11FC-487E-ADBB-1FCC9666B429}" dt="2023-11-14T16:41:07.854" v="269" actId="6549"/>
        <pc:sldMkLst>
          <pc:docMk/>
          <pc:sldMk cId="468763404" sldId="319"/>
        </pc:sldMkLst>
        <pc:spChg chg="mod">
          <ac:chgData name="Janssen, Andrea" userId="cd2d6c77-945f-4d8e-bfe1-c45540c51b82" providerId="ADAL" clId="{5B680D84-11FC-487E-ADBB-1FCC9666B429}" dt="2023-11-14T16:41:07.854" v="269" actId="6549"/>
          <ac:spMkLst>
            <pc:docMk/>
            <pc:sldMk cId="468763404" sldId="319"/>
            <ac:spMk id="4" creationId="{0D16A65B-439B-4351-B45D-EA6B3FB474F0}"/>
          </ac:spMkLst>
        </pc:spChg>
      </pc:sldChg>
      <pc:sldChg chg="modSp mod chgLayout">
        <pc:chgData name="Janssen, Andrea" userId="cd2d6c77-945f-4d8e-bfe1-c45540c51b82" providerId="ADAL" clId="{5B680D84-11FC-487E-ADBB-1FCC9666B429}" dt="2023-11-14T16:32:15.565" v="32" actId="1076"/>
        <pc:sldMkLst>
          <pc:docMk/>
          <pc:sldMk cId="3392631356" sldId="325"/>
        </pc:sldMkLst>
        <pc:spChg chg="mod ord">
          <ac:chgData name="Janssen, Andrea" userId="cd2d6c77-945f-4d8e-bfe1-c45540c51b82" providerId="ADAL" clId="{5B680D84-11FC-487E-ADBB-1FCC9666B429}" dt="2023-11-14T16:32:04.303" v="28" actId="700"/>
          <ac:spMkLst>
            <pc:docMk/>
            <pc:sldMk cId="3392631356" sldId="325"/>
            <ac:spMk id="7" creationId="{4A4F21A1-AECA-2A21-E251-E2F908D32F26}"/>
          </ac:spMkLst>
        </pc:spChg>
        <pc:spChg chg="mod ord">
          <ac:chgData name="Janssen, Andrea" userId="cd2d6c77-945f-4d8e-bfe1-c45540c51b82" providerId="ADAL" clId="{5B680D84-11FC-487E-ADBB-1FCC9666B429}" dt="2023-11-14T16:32:04.303" v="28" actId="700"/>
          <ac:spMkLst>
            <pc:docMk/>
            <pc:sldMk cId="3392631356" sldId="325"/>
            <ac:spMk id="8" creationId="{091D7F28-2B1B-278A-0214-7E1A709DAA6E}"/>
          </ac:spMkLst>
        </pc:spChg>
        <pc:picChg chg="mod">
          <ac:chgData name="Janssen, Andrea" userId="cd2d6c77-945f-4d8e-bfe1-c45540c51b82" providerId="ADAL" clId="{5B680D84-11FC-487E-ADBB-1FCC9666B429}" dt="2023-11-14T16:32:15.565" v="32" actId="1076"/>
          <ac:picMkLst>
            <pc:docMk/>
            <pc:sldMk cId="3392631356" sldId="325"/>
            <ac:picMk id="10" creationId="{84CB7D93-52B9-CBC1-DAEA-817EF69CD8A4}"/>
          </ac:picMkLst>
        </pc:picChg>
      </pc:sldChg>
      <pc:sldChg chg="modSp del mod">
        <pc:chgData name="Janssen, Andrea" userId="cd2d6c77-945f-4d8e-bfe1-c45540c51b82" providerId="ADAL" clId="{5B680D84-11FC-487E-ADBB-1FCC9666B429}" dt="2023-11-14T16:45:15.319" v="546" actId="47"/>
        <pc:sldMkLst>
          <pc:docMk/>
          <pc:sldMk cId="597337405" sldId="326"/>
        </pc:sldMkLst>
        <pc:spChg chg="mod">
          <ac:chgData name="Janssen, Andrea" userId="cd2d6c77-945f-4d8e-bfe1-c45540c51b82" providerId="ADAL" clId="{5B680D84-11FC-487E-ADBB-1FCC9666B429}" dt="2023-11-14T16:42:09.065" v="275" actId="27636"/>
          <ac:spMkLst>
            <pc:docMk/>
            <pc:sldMk cId="597337405" sldId="326"/>
            <ac:spMk id="8" creationId="{F592219C-5B44-587C-53C2-DE4A43CEEB6B}"/>
          </ac:spMkLst>
        </pc:spChg>
      </pc:sldChg>
      <pc:sldChg chg="delSp modSp add mod setBg delDesignElem">
        <pc:chgData name="Janssen, Andrea" userId="cd2d6c77-945f-4d8e-bfe1-c45540c51b82" providerId="ADAL" clId="{5B680D84-11FC-487E-ADBB-1FCC9666B429}" dt="2023-11-14T16:45:10.368" v="545" actId="20577"/>
        <pc:sldMkLst>
          <pc:docMk/>
          <pc:sldMk cId="3389473440" sldId="327"/>
        </pc:sldMkLst>
        <pc:spChg chg="mod">
          <ac:chgData name="Janssen, Andrea" userId="cd2d6c77-945f-4d8e-bfe1-c45540c51b82" providerId="ADAL" clId="{5B680D84-11FC-487E-ADBB-1FCC9666B429}" dt="2023-11-14T16:45:10.368" v="545" actId="20577"/>
          <ac:spMkLst>
            <pc:docMk/>
            <pc:sldMk cId="3389473440" sldId="327"/>
            <ac:spMk id="4" creationId="{2C35356F-9BF0-45F9-8EA8-9EEA0BE190E5}"/>
          </ac:spMkLst>
        </pc:spChg>
        <pc:spChg chg="mod">
          <ac:chgData name="Janssen, Andrea" userId="cd2d6c77-945f-4d8e-bfe1-c45540c51b82" providerId="ADAL" clId="{5B680D84-11FC-487E-ADBB-1FCC9666B429}" dt="2023-11-14T16:43:23.972" v="368" actId="20577"/>
          <ac:spMkLst>
            <pc:docMk/>
            <pc:sldMk cId="3389473440" sldId="327"/>
            <ac:spMk id="5" creationId="{68B02993-5874-571E-7B18-829349DABDCB}"/>
          </ac:spMkLst>
        </pc:spChg>
        <pc:spChg chg="del">
          <ac:chgData name="Janssen, Andrea" userId="cd2d6c77-945f-4d8e-bfe1-c45540c51b82" providerId="ADAL" clId="{5B680D84-11FC-487E-ADBB-1FCC9666B429}" dt="2023-11-14T16:38:11.363" v="87"/>
          <ac:spMkLst>
            <pc:docMk/>
            <pc:sldMk cId="3389473440" sldId="327"/>
            <ac:spMk id="39" creationId="{7A203437-703A-4E00-A8C0-91D328D6C7C7}"/>
          </ac:spMkLst>
        </pc:spChg>
        <pc:spChg chg="del">
          <ac:chgData name="Janssen, Andrea" userId="cd2d6c77-945f-4d8e-bfe1-c45540c51b82" providerId="ADAL" clId="{5B680D84-11FC-487E-ADBB-1FCC9666B429}" dt="2023-11-14T16:38:11.363" v="87"/>
          <ac:spMkLst>
            <pc:docMk/>
            <pc:sldMk cId="3389473440" sldId="327"/>
            <ac:spMk id="40" creationId="{CD84038B-4A56-439B-A184-79B2D4506692}"/>
          </ac:spMkLst>
        </pc:spChg>
        <pc:spChg chg="del">
          <ac:chgData name="Janssen, Andrea" userId="cd2d6c77-945f-4d8e-bfe1-c45540c51b82" providerId="ADAL" clId="{5B680D84-11FC-487E-ADBB-1FCC9666B429}" dt="2023-11-14T16:38:11.363" v="87"/>
          <ac:spMkLst>
            <pc:docMk/>
            <pc:sldMk cId="3389473440" sldId="327"/>
            <ac:spMk id="41" creationId="{4F96EE13-2C4D-4262-812E-DDE5FC35F0AD}"/>
          </ac:spMkLst>
        </pc:spChg>
      </pc:sldChg>
      <pc:sldChg chg="addSp delSp modSp new mod ord modClrScheme modAnim chgLayout">
        <pc:chgData name="Janssen, Andrea" userId="cd2d6c77-945f-4d8e-bfe1-c45540c51b82" providerId="ADAL" clId="{5B680D84-11FC-487E-ADBB-1FCC9666B429}" dt="2023-11-14T16:49:17.849" v="583"/>
        <pc:sldMkLst>
          <pc:docMk/>
          <pc:sldMk cId="1896985052" sldId="328"/>
        </pc:sldMkLst>
        <pc:spChg chg="add del mod ord">
          <ac:chgData name="Janssen, Andrea" userId="cd2d6c77-945f-4d8e-bfe1-c45540c51b82" providerId="ADAL" clId="{5B680D84-11FC-487E-ADBB-1FCC9666B429}" dt="2023-11-14T16:48:38.077" v="553" actId="478"/>
          <ac:spMkLst>
            <pc:docMk/>
            <pc:sldMk cId="1896985052" sldId="328"/>
            <ac:spMk id="2" creationId="{1FB32F0C-2E88-A93E-F231-B3C90A0CE65F}"/>
          </ac:spMkLst>
        </pc:spChg>
        <pc:spChg chg="del">
          <ac:chgData name="Janssen, Andrea" userId="cd2d6c77-945f-4d8e-bfe1-c45540c51b82" providerId="ADAL" clId="{5B680D84-11FC-487E-ADBB-1FCC9666B429}" dt="2023-11-14T16:46:51.523" v="548"/>
          <ac:spMkLst>
            <pc:docMk/>
            <pc:sldMk cId="1896985052" sldId="328"/>
            <ac:spMk id="3" creationId="{2687D7B6-E26A-01BC-E79D-46C50A3B0AAD}"/>
          </ac:spMkLst>
        </pc:spChg>
        <pc:spChg chg="add del mod ord">
          <ac:chgData name="Janssen, Andrea" userId="cd2d6c77-945f-4d8e-bfe1-c45540c51b82" providerId="ADAL" clId="{5B680D84-11FC-487E-ADBB-1FCC9666B429}" dt="2023-11-14T16:48:07.229" v="550" actId="700"/>
          <ac:spMkLst>
            <pc:docMk/>
            <pc:sldMk cId="1896985052" sldId="328"/>
            <ac:spMk id="5" creationId="{18591909-7AC2-B330-A240-4E16712374A8}"/>
          </ac:spMkLst>
        </pc:spChg>
        <pc:spChg chg="add mod">
          <ac:chgData name="Janssen, Andrea" userId="cd2d6c77-945f-4d8e-bfe1-c45540c51b82" providerId="ADAL" clId="{5B680D84-11FC-487E-ADBB-1FCC9666B429}" dt="2023-11-14T16:49:05.188" v="581" actId="14100"/>
          <ac:spMkLst>
            <pc:docMk/>
            <pc:sldMk cId="1896985052" sldId="328"/>
            <ac:spMk id="6" creationId="{3435FFB4-68BA-711B-22FB-59B380DE7A35}"/>
          </ac:spMkLst>
        </pc:spChg>
        <pc:picChg chg="add mod ord">
          <ac:chgData name="Janssen, Andrea" userId="cd2d6c77-945f-4d8e-bfe1-c45540c51b82" providerId="ADAL" clId="{5B680D84-11FC-487E-ADBB-1FCC9666B429}" dt="2023-11-14T16:48:07.229" v="550" actId="700"/>
          <ac:picMkLst>
            <pc:docMk/>
            <pc:sldMk cId="1896985052" sldId="328"/>
            <ac:picMk id="4" creationId="{EDE02190-6D72-03CE-BE6B-648BE0CF27A9}"/>
          </ac:picMkLst>
        </pc:picChg>
      </pc:sldChg>
      <pc:sldChg chg="addSp delSp modSp mod delAnim modAnim">
        <pc:chgData name="Janssen, Andrea" userId="cd2d6c77-945f-4d8e-bfe1-c45540c51b82" providerId="ADAL" clId="{5B680D84-11FC-487E-ADBB-1FCC9666B429}" dt="2023-11-16T17:13:04.656" v="612" actId="27636"/>
        <pc:sldMkLst>
          <pc:docMk/>
          <pc:sldMk cId="952218265" sldId="329"/>
        </pc:sldMkLst>
        <pc:spChg chg="add del mod">
          <ac:chgData name="Janssen, Andrea" userId="cd2d6c77-945f-4d8e-bfe1-c45540c51b82" providerId="ADAL" clId="{5B680D84-11FC-487E-ADBB-1FCC9666B429}" dt="2023-11-16T17:09:40.501" v="586"/>
          <ac:spMkLst>
            <pc:docMk/>
            <pc:sldMk cId="952218265" sldId="329"/>
            <ac:spMk id="3" creationId="{3FD549F9-AF8E-BEBF-38A7-602A51D12461}"/>
          </ac:spMkLst>
        </pc:spChg>
        <pc:spChg chg="mod">
          <ac:chgData name="Janssen, Andrea" userId="cd2d6c77-945f-4d8e-bfe1-c45540c51b82" providerId="ADAL" clId="{5B680D84-11FC-487E-ADBB-1FCC9666B429}" dt="2023-11-16T17:13:04.656" v="612" actId="27636"/>
          <ac:spMkLst>
            <pc:docMk/>
            <pc:sldMk cId="952218265" sldId="329"/>
            <ac:spMk id="6" creationId="{3435FFB4-68BA-711B-22FB-59B380DE7A35}"/>
          </ac:spMkLst>
        </pc:spChg>
        <pc:picChg chg="del">
          <ac:chgData name="Janssen, Andrea" userId="cd2d6c77-945f-4d8e-bfe1-c45540c51b82" providerId="ADAL" clId="{5B680D84-11FC-487E-ADBB-1FCC9666B429}" dt="2023-11-16T17:09:30.788" v="585" actId="478"/>
          <ac:picMkLst>
            <pc:docMk/>
            <pc:sldMk cId="952218265" sldId="329"/>
            <ac:picMk id="4" creationId="{EDE02190-6D72-03CE-BE6B-648BE0CF27A9}"/>
          </ac:picMkLst>
        </pc:picChg>
        <pc:picChg chg="add mod">
          <ac:chgData name="Janssen, Andrea" userId="cd2d6c77-945f-4d8e-bfe1-c45540c51b82" providerId="ADAL" clId="{5B680D84-11FC-487E-ADBB-1FCC9666B429}" dt="2023-11-16T17:09:40.501" v="586"/>
          <ac:picMkLst>
            <pc:docMk/>
            <pc:sldMk cId="952218265" sldId="329"/>
            <ac:picMk id="5" creationId="{06696F01-45CC-9C7F-A4BE-83EE0CE24215}"/>
          </ac:picMkLst>
        </pc:picChg>
      </pc:sldChg>
      <pc:sldChg chg="addSp delSp modSp add mod delAnim modAnim">
        <pc:chgData name="Janssen, Andrea" userId="cd2d6c77-945f-4d8e-bfe1-c45540c51b82" providerId="ADAL" clId="{5B680D84-11FC-487E-ADBB-1FCC9666B429}" dt="2023-11-16T17:15:35.069" v="616"/>
        <pc:sldMkLst>
          <pc:docMk/>
          <pc:sldMk cId="3329841544" sldId="334"/>
        </pc:sldMkLst>
        <pc:spChg chg="add del mod">
          <ac:chgData name="Janssen, Andrea" userId="cd2d6c77-945f-4d8e-bfe1-c45540c51b82" providerId="ADAL" clId="{5B680D84-11FC-487E-ADBB-1FCC9666B429}" dt="2023-11-16T17:11:41.439" v="602"/>
          <ac:spMkLst>
            <pc:docMk/>
            <pc:sldMk cId="3329841544" sldId="334"/>
            <ac:spMk id="3" creationId="{163184F1-C574-004E-FA5B-17F6328F1501}"/>
          </ac:spMkLst>
        </pc:spChg>
        <pc:spChg chg="mod">
          <ac:chgData name="Janssen, Andrea" userId="cd2d6c77-945f-4d8e-bfe1-c45540c51b82" providerId="ADAL" clId="{5B680D84-11FC-487E-ADBB-1FCC9666B429}" dt="2023-11-16T17:10:16.590" v="600" actId="6549"/>
          <ac:spMkLst>
            <pc:docMk/>
            <pc:sldMk cId="3329841544" sldId="334"/>
            <ac:spMk id="6" creationId="{3435FFB4-68BA-711B-22FB-59B380DE7A35}"/>
          </ac:spMkLst>
        </pc:spChg>
        <pc:spChg chg="add del mod">
          <ac:chgData name="Janssen, Andrea" userId="cd2d6c77-945f-4d8e-bfe1-c45540c51b82" providerId="ADAL" clId="{5B680D84-11FC-487E-ADBB-1FCC9666B429}" dt="2023-11-16T17:14:06.804" v="614"/>
          <ac:spMkLst>
            <pc:docMk/>
            <pc:sldMk cId="3329841544" sldId="334"/>
            <ac:spMk id="8" creationId="{744F3F5B-6D59-C30C-122E-42DD99C52DDB}"/>
          </ac:spMkLst>
        </pc:spChg>
        <pc:spChg chg="add del mod">
          <ac:chgData name="Janssen, Andrea" userId="cd2d6c77-945f-4d8e-bfe1-c45540c51b82" providerId="ADAL" clId="{5B680D84-11FC-487E-ADBB-1FCC9666B429}" dt="2023-11-16T17:15:35.069" v="616"/>
          <ac:spMkLst>
            <pc:docMk/>
            <pc:sldMk cId="3329841544" sldId="334"/>
            <ac:spMk id="11" creationId="{C275286D-434B-59D4-835A-9E83E6E8A587}"/>
          </ac:spMkLst>
        </pc:spChg>
        <pc:picChg chg="add del mod">
          <ac:chgData name="Janssen, Andrea" userId="cd2d6c77-945f-4d8e-bfe1-c45540c51b82" providerId="ADAL" clId="{5B680D84-11FC-487E-ADBB-1FCC9666B429}" dt="2023-11-16T17:13:35.749" v="613" actId="478"/>
          <ac:picMkLst>
            <pc:docMk/>
            <pc:sldMk cId="3329841544" sldId="334"/>
            <ac:picMk id="4" creationId="{9088B292-2C71-91D5-7884-8A417922E767}"/>
          </ac:picMkLst>
        </pc:picChg>
        <pc:picChg chg="del">
          <ac:chgData name="Janssen, Andrea" userId="cd2d6c77-945f-4d8e-bfe1-c45540c51b82" providerId="ADAL" clId="{5B680D84-11FC-487E-ADBB-1FCC9666B429}" dt="2023-11-16T17:10:19.712" v="601" actId="478"/>
          <ac:picMkLst>
            <pc:docMk/>
            <pc:sldMk cId="3329841544" sldId="334"/>
            <ac:picMk id="5" creationId="{06696F01-45CC-9C7F-A4BE-83EE0CE24215}"/>
          </ac:picMkLst>
        </pc:picChg>
        <pc:picChg chg="add del mod">
          <ac:chgData name="Janssen, Andrea" userId="cd2d6c77-945f-4d8e-bfe1-c45540c51b82" providerId="ADAL" clId="{5B680D84-11FC-487E-ADBB-1FCC9666B429}" dt="2023-11-16T17:15:29.159" v="615" actId="478"/>
          <ac:picMkLst>
            <pc:docMk/>
            <pc:sldMk cId="3329841544" sldId="334"/>
            <ac:picMk id="9" creationId="{80EDE0B6-1F4E-8F3D-E0FA-797827AC2BCA}"/>
          </ac:picMkLst>
        </pc:picChg>
        <pc:picChg chg="add mod">
          <ac:chgData name="Janssen, Andrea" userId="cd2d6c77-945f-4d8e-bfe1-c45540c51b82" providerId="ADAL" clId="{5B680D84-11FC-487E-ADBB-1FCC9666B429}" dt="2023-11-16T17:15:35.069" v="616"/>
          <ac:picMkLst>
            <pc:docMk/>
            <pc:sldMk cId="3329841544" sldId="334"/>
            <ac:picMk id="12" creationId="{E7E17C88-05D5-D87D-FDE0-B11E3DF1A5C0}"/>
          </ac:picMkLst>
        </pc:picChg>
      </pc:sldChg>
      <pc:sldMasterChg chg="delSldLayout">
        <pc:chgData name="Janssen, Andrea" userId="cd2d6c77-945f-4d8e-bfe1-c45540c51b82" providerId="ADAL" clId="{5B680D84-11FC-487E-ADBB-1FCC9666B429}" dt="2023-11-14T16:45:15.319" v="546" actId="47"/>
        <pc:sldMasterMkLst>
          <pc:docMk/>
          <pc:sldMasterMk cId="1710546820" sldId="2147483677"/>
        </pc:sldMasterMkLst>
        <pc:sldLayoutChg chg="del">
          <pc:chgData name="Janssen, Andrea" userId="cd2d6c77-945f-4d8e-bfe1-c45540c51b82" providerId="ADAL" clId="{5B680D84-11FC-487E-ADBB-1FCC9666B429}" dt="2023-11-14T16:45:15.319" v="546" actId="47"/>
          <pc:sldLayoutMkLst>
            <pc:docMk/>
            <pc:sldMasterMk cId="1710546820" sldId="2147483677"/>
            <pc:sldLayoutMk cId="1302519641" sldId="2147483664"/>
          </pc:sldLayoutMkLst>
        </pc:sldLayoutChg>
      </pc:sldMasterChg>
    </pc:docChg>
  </pc:docChgLst>
  <pc:docChgLst>
    <pc:chgData name="Essen, Maaike van" userId="S::m.vanessen@amsta.nl::d8971af8-e9c5-4d21-9476-4e2095a476e7" providerId="AD" clId="Web-{D62D3697-4373-162E-2FF1-8F26594C7BE2}"/>
    <pc:docChg chg="delSld modSld">
      <pc:chgData name="Essen, Maaike van" userId="S::m.vanessen@amsta.nl::d8971af8-e9c5-4d21-9476-4e2095a476e7" providerId="AD" clId="Web-{D62D3697-4373-162E-2FF1-8F26594C7BE2}" dt="2023-11-16T16:33:36.279" v="9" actId="14100"/>
      <pc:docMkLst>
        <pc:docMk/>
      </pc:docMkLst>
      <pc:sldChg chg="del">
        <pc:chgData name="Essen, Maaike van" userId="S::m.vanessen@amsta.nl::d8971af8-e9c5-4d21-9476-4e2095a476e7" providerId="AD" clId="Web-{D62D3697-4373-162E-2FF1-8F26594C7BE2}" dt="2023-11-16T16:31:47.120" v="0"/>
        <pc:sldMkLst>
          <pc:docMk/>
          <pc:sldMk cId="4238006187" sldId="331"/>
        </pc:sldMkLst>
      </pc:sldChg>
      <pc:sldChg chg="modSp">
        <pc:chgData name="Essen, Maaike van" userId="S::m.vanessen@amsta.nl::d8971af8-e9c5-4d21-9476-4e2095a476e7" providerId="AD" clId="Web-{D62D3697-4373-162E-2FF1-8F26594C7BE2}" dt="2023-11-16T16:32:54.168" v="7" actId="14100"/>
        <pc:sldMkLst>
          <pc:docMk/>
          <pc:sldMk cId="165549592" sldId="332"/>
        </pc:sldMkLst>
        <pc:spChg chg="mod">
          <ac:chgData name="Essen, Maaike van" userId="S::m.vanessen@amsta.nl::d8971af8-e9c5-4d21-9476-4e2095a476e7" providerId="AD" clId="Web-{D62D3697-4373-162E-2FF1-8F26594C7BE2}" dt="2023-11-16T16:32:54.168" v="7" actId="14100"/>
          <ac:spMkLst>
            <pc:docMk/>
            <pc:sldMk cId="165549592" sldId="332"/>
            <ac:spMk id="4" creationId="{454C9BA7-B7CC-A256-19F0-302F4161C94A}"/>
          </ac:spMkLst>
        </pc:spChg>
      </pc:sldChg>
      <pc:sldChg chg="modSp">
        <pc:chgData name="Essen, Maaike van" userId="S::m.vanessen@amsta.nl::d8971af8-e9c5-4d21-9476-4e2095a476e7" providerId="AD" clId="Web-{D62D3697-4373-162E-2FF1-8F26594C7BE2}" dt="2023-11-16T16:33:36.279" v="9" actId="14100"/>
        <pc:sldMkLst>
          <pc:docMk/>
          <pc:sldMk cId="3018174138" sldId="333"/>
        </pc:sldMkLst>
        <pc:picChg chg="mod">
          <ac:chgData name="Essen, Maaike van" userId="S::m.vanessen@amsta.nl::d8971af8-e9c5-4d21-9476-4e2095a476e7" providerId="AD" clId="Web-{D62D3697-4373-162E-2FF1-8F26594C7BE2}" dt="2023-11-16T16:33:36.279" v="9" actId="14100"/>
          <ac:picMkLst>
            <pc:docMk/>
            <pc:sldMk cId="3018174138" sldId="333"/>
            <ac:picMk id="8" creationId="{FEE9CFE6-D11B-C57E-FA57-7B995C1098BD}"/>
          </ac:picMkLst>
        </pc:picChg>
      </pc:sldChg>
    </pc:docChg>
  </pc:docChgLst>
  <pc:docChgLst>
    <pc:chgData name="Janssen, Andrea" userId="S::an.janssen@amsta.nl::cd2d6c77-945f-4d8e-bfe1-c45540c51b82" providerId="AD" clId="Web-{40EEB2E1-83B8-4954-BD14-3292EDCFEE5B}"/>
    <pc:docChg chg="sldOrd">
      <pc:chgData name="Janssen, Andrea" userId="S::an.janssen@amsta.nl::cd2d6c77-945f-4d8e-bfe1-c45540c51b82" providerId="AD" clId="Web-{40EEB2E1-83B8-4954-BD14-3292EDCFEE5B}" dt="2023-11-15T13:52:53.618" v="1"/>
      <pc:docMkLst>
        <pc:docMk/>
      </pc:docMkLst>
      <pc:sldChg chg="ord">
        <pc:chgData name="Janssen, Andrea" userId="S::an.janssen@amsta.nl::cd2d6c77-945f-4d8e-bfe1-c45540c51b82" providerId="AD" clId="Web-{40EEB2E1-83B8-4954-BD14-3292EDCFEE5B}" dt="2023-11-15T13:52:53.618" v="1"/>
        <pc:sldMkLst>
          <pc:docMk/>
          <pc:sldMk cId="2453337396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msta slide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FFE4F8C-7FB0-F55E-C91A-4FDE3CC96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714066"/>
            <a:ext cx="11235767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Koptekst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E3C3B3AF-A001-0822-2B2A-8892D77E94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112356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err="1"/>
              <a:t>Amsta</a:t>
            </a:r>
            <a:r>
              <a:rPr lang="nl-NL"/>
              <a:t> </a:t>
            </a:r>
            <a:r>
              <a:rPr lang="nl-NL" err="1"/>
              <a:t>voluptatem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faceatum</a:t>
            </a:r>
            <a:r>
              <a:rPr lang="nl-NL"/>
              <a:t> </a:t>
            </a:r>
            <a:r>
              <a:rPr lang="nl-NL" err="1"/>
              <a:t>fugitas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et </a:t>
            </a:r>
            <a:r>
              <a:rPr lang="nl-NL" err="1"/>
              <a:t>quis</a:t>
            </a:r>
            <a:r>
              <a:rPr lang="nl-NL"/>
              <a:t>.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A4B00CA-F39A-2FEC-0452-6DD8DC1A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</a:p>
        </p:txBody>
      </p:sp>
    </p:spTree>
    <p:extLst>
      <p:ext uri="{BB962C8B-B14F-4D97-AF65-F5344CB8AC3E}">
        <p14:creationId xmlns:p14="http://schemas.microsoft.com/office/powerpoint/2010/main" val="88067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sta slide 2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95111A-D33E-7D48-B86A-5615AF28F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FFE4F8C-7FB0-F55E-C91A-4FDE3CC96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714066"/>
            <a:ext cx="11235767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Koptekst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ABB7115-7D82-1170-8AAF-1146832DBA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632" y="1555055"/>
            <a:ext cx="5557838" cy="3798888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30000"/>
              </a:lnSpc>
              <a:buClr>
                <a:srgbClr val="F08A00"/>
              </a:buClr>
              <a:buFont typeface="Arial" panose="020B0604020202020204" pitchFamily="34" charset="0"/>
              <a:buChar char="•"/>
              <a:defRPr sz="2000" baseline="0">
                <a:latin typeface="Segoe UI" panose="020B0502040204020203" pitchFamily="34" charset="0"/>
              </a:defRPr>
            </a:lvl1pPr>
          </a:lstStyle>
          <a:p>
            <a:pPr lvl="0"/>
            <a:r>
              <a:rPr lang="nl-NL" err="1"/>
              <a:t>Bullet</a:t>
            </a:r>
            <a:r>
              <a:rPr lang="nl-NL"/>
              <a:t> 1</a:t>
            </a:r>
          </a:p>
          <a:p>
            <a:pPr lvl="0"/>
            <a:r>
              <a:rPr lang="nl-NL" err="1"/>
              <a:t>Bullet</a:t>
            </a:r>
            <a:r>
              <a:rPr lang="nl-NL"/>
              <a:t> 2</a:t>
            </a:r>
          </a:p>
          <a:p>
            <a:pPr lvl="0"/>
            <a:r>
              <a:rPr lang="nl-NL" err="1"/>
              <a:t>Bullet</a:t>
            </a:r>
            <a:r>
              <a:rPr lang="nl-NL"/>
              <a:t> 3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E3C3B3AF-A001-0822-2B2A-8892D77E94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51045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err="1"/>
              <a:t>Amsta</a:t>
            </a:r>
            <a:r>
              <a:rPr lang="nl-NL"/>
              <a:t> </a:t>
            </a:r>
            <a:r>
              <a:rPr lang="nl-NL" err="1"/>
              <a:t>voluptatem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faceatum</a:t>
            </a:r>
            <a:r>
              <a:rPr lang="nl-NL"/>
              <a:t> </a:t>
            </a:r>
            <a:r>
              <a:rPr lang="nl-NL" err="1"/>
              <a:t>fugitas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et </a:t>
            </a:r>
            <a:r>
              <a:rPr lang="nl-NL" err="1"/>
              <a:t>quis</a:t>
            </a:r>
            <a:r>
              <a:rPr lang="nl-NL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150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sta slide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EFFE4F8C-7FB0-F55E-C91A-4FDE3CC964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714066"/>
            <a:ext cx="11235767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Koptekst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E3C3B3AF-A001-0822-2B2A-8892D77E94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112356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err="1"/>
              <a:t>Amsta</a:t>
            </a:r>
            <a:r>
              <a:rPr lang="nl-NL"/>
              <a:t> </a:t>
            </a:r>
            <a:r>
              <a:rPr lang="nl-NL" err="1"/>
              <a:t>voluptatem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faceatum</a:t>
            </a:r>
            <a:r>
              <a:rPr lang="nl-NL"/>
              <a:t> </a:t>
            </a:r>
            <a:r>
              <a:rPr lang="nl-NL" err="1"/>
              <a:t>fugitas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et </a:t>
            </a:r>
            <a:r>
              <a:rPr lang="nl-NL" err="1"/>
              <a:t>quis</a:t>
            </a:r>
            <a:r>
              <a:rPr lang="nl-NL"/>
              <a:t>.</a:t>
            </a:r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5A4B00CA-F39A-2FEC-0452-6DD8DC1A9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</a:p>
        </p:txBody>
      </p:sp>
    </p:spTree>
    <p:extLst>
      <p:ext uri="{BB962C8B-B14F-4D97-AF65-F5344CB8AC3E}">
        <p14:creationId xmlns:p14="http://schemas.microsoft.com/office/powerpoint/2010/main" val="2735514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sta slide tekst +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01CE73EB-76D6-6D1B-F631-033F8A9F255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102" y="790113"/>
            <a:ext cx="5259632" cy="446175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795094"/>
                </a:solidFill>
              </a:defRPr>
            </a:lvl1pPr>
          </a:lstStyle>
          <a:p>
            <a:r>
              <a:rPr lang="nl-NL"/>
              <a:t>Afbeelding invoegen</a:t>
            </a:r>
          </a:p>
        </p:txBody>
      </p:sp>
      <p:sp>
        <p:nvSpPr>
          <p:cNvPr id="6" name="Tijdelijke aanduiding voor tekst 28">
            <a:extLst>
              <a:ext uri="{FF2B5EF4-FFF2-40B4-BE49-F238E27FC236}">
                <a16:creationId xmlns:a16="http://schemas.microsoft.com/office/drawing/2014/main" id="{F98FF238-B338-4708-27FC-DBDE4EE759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1555750"/>
            <a:ext cx="5104519" cy="44640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buNone/>
              <a:defRPr sz="2200"/>
            </a:lvl1pPr>
            <a:lvl2pPr marL="457200" indent="0">
              <a:lnSpc>
                <a:spcPct val="130000"/>
              </a:lnSpc>
              <a:buNone/>
              <a:defRPr/>
            </a:lvl2pPr>
            <a:lvl3pPr marL="914400" indent="0">
              <a:lnSpc>
                <a:spcPct val="130000"/>
              </a:lnSpc>
              <a:buNone/>
              <a:defRPr/>
            </a:lvl3pPr>
            <a:lvl4pPr marL="1371600" indent="0">
              <a:lnSpc>
                <a:spcPct val="130000"/>
              </a:lnSpc>
              <a:buNone/>
              <a:defRPr/>
            </a:lvl4pPr>
            <a:lvl5pPr marL="1828800" indent="0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nl-NL" err="1"/>
              <a:t>Amsta</a:t>
            </a:r>
            <a:r>
              <a:rPr lang="nl-NL"/>
              <a:t> </a:t>
            </a:r>
            <a:r>
              <a:rPr lang="nl-NL" err="1"/>
              <a:t>voluptatem</a:t>
            </a:r>
            <a:r>
              <a:rPr lang="nl-NL"/>
              <a:t> </a:t>
            </a:r>
            <a:r>
              <a:rPr lang="nl-NL" err="1"/>
              <a:t>fugit</a:t>
            </a:r>
            <a:r>
              <a:rPr lang="nl-NL"/>
              <a:t> </a:t>
            </a:r>
            <a:r>
              <a:rPr lang="nl-NL" err="1"/>
              <a:t>est</a:t>
            </a:r>
            <a:r>
              <a:rPr lang="nl-NL"/>
              <a:t> </a:t>
            </a:r>
            <a:r>
              <a:rPr lang="nl-NL" err="1"/>
              <a:t>faceatum</a:t>
            </a:r>
            <a:r>
              <a:rPr lang="nl-NL"/>
              <a:t> </a:t>
            </a:r>
            <a:r>
              <a:rPr lang="nl-NL" err="1"/>
              <a:t>fugitas</a:t>
            </a:r>
            <a:r>
              <a:rPr lang="nl-NL"/>
              <a:t> </a:t>
            </a:r>
            <a:r>
              <a:rPr lang="nl-NL" err="1"/>
              <a:t>aut</a:t>
            </a:r>
            <a:r>
              <a:rPr lang="nl-NL"/>
              <a:t> et </a:t>
            </a:r>
            <a:r>
              <a:rPr lang="nl-NL" err="1"/>
              <a:t>quis</a:t>
            </a:r>
            <a:r>
              <a:rPr lang="nl-NL"/>
              <a:t>.</a:t>
            </a:r>
          </a:p>
        </p:txBody>
      </p:sp>
      <p:sp>
        <p:nvSpPr>
          <p:cNvPr id="9" name="Tijdelijke aanduiding voor tekst 18">
            <a:extLst>
              <a:ext uri="{FF2B5EF4-FFF2-40B4-BE49-F238E27FC236}">
                <a16:creationId xmlns:a16="http://schemas.microsoft.com/office/drawing/2014/main" id="{305835FB-F4B0-7F2B-87C8-9781054FC0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0000" y="714066"/>
            <a:ext cx="5104519" cy="7685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aseline="0">
                <a:solidFill>
                  <a:srgbClr val="F08A00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nl-NL"/>
              <a:t>Koptekst</a:t>
            </a:r>
          </a:p>
        </p:txBody>
      </p:sp>
      <p:sp>
        <p:nvSpPr>
          <p:cNvPr id="10" name="Tijdelijke aanduiding voor voettekst 4">
            <a:extLst>
              <a:ext uri="{FF2B5EF4-FFF2-40B4-BE49-F238E27FC236}">
                <a16:creationId xmlns:a16="http://schemas.microsoft.com/office/drawing/2014/main" id="{205270AC-54D7-1B60-EDE8-859C18393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00" y="6169924"/>
            <a:ext cx="27927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Presentatie project | juni 2022</a:t>
            </a:r>
          </a:p>
        </p:txBody>
      </p:sp>
    </p:spTree>
    <p:extLst>
      <p:ext uri="{BB962C8B-B14F-4D97-AF65-F5344CB8AC3E}">
        <p14:creationId xmlns:p14="http://schemas.microsoft.com/office/powerpoint/2010/main" val="380437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141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840A6-14A0-D77D-4194-240408936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552B780-7534-0EAB-976C-D7DF6130B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B8FFD3-FD5E-14C9-3A4F-393CD28C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19234F7-166B-BFCE-08FA-1079FECD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363A5A-F8BB-B4B4-B869-E0D9FFC0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9404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50FB2-BBFD-5BFF-3565-173006FA9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3D6091-1933-7A98-9501-E6044FDB1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85DD31-98EF-1B53-32A3-F6653F8A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725B34-1BEC-008C-45E8-4926D50C0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22B79E2-7DF4-2A2F-740A-AB0F45D8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845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96C698-8187-494D-2035-CB56FD97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883116-A0BC-2F74-E743-E9DA87F8A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1D560D-6E1E-DE9A-A461-A4429A70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D063F0C-329C-EB7E-C679-7B6AA5DC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EBF32C5-9C2F-DF4A-D48C-4011E436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36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CE0698-3D83-5E25-019A-A4BF2BB0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749E01-C262-6EAB-2143-7A68E8304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7C967B7-0706-24E1-066F-6A3EFC64D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74799C3-6020-3440-32AE-808027D1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A31771-35A9-328B-D0C4-BDE8AB83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8B457D-CEDF-EE0D-BEFC-35321378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246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81299-B367-4FBE-1791-6CD6C53D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7D955EF-651E-C2DF-0745-49A25178C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C1CD11E-69DB-4E07-8844-F4461E2AC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8A04035-B1FA-10C8-0AB7-B412B63BA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F736E2D-0BDB-AB5D-CAEE-2600B1251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37A51A-799A-5BFC-6B1E-51A78F91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9AF2B86-43E8-0002-793C-16497213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338C8CA-7457-58FD-81A8-79AA14CE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3943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2A0F2-ECA9-16BE-ECDE-B796679A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1D72DA-B075-0798-14F6-9247360E5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918033-E7A5-6509-2D91-760FE17BF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90FA38-A862-9EAE-A940-8F9B2D94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9274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B7494EF-64E7-B367-4562-D63BC1B0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A0735DA-8FCF-E2A6-4FEA-42A0ACE4C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B74C3C-618E-7C13-3BDB-4B5FEEF98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440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B35E63-7968-FCCD-3C61-DDB6CDC38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1A813C-4692-B36C-FE68-1A3EEB63E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841C876-A2A2-795C-DF03-786DD4BA0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E69EFB-0745-23F5-4C64-564742F1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A99296-6F17-704D-33C5-2B513BB6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772F7A8-A827-F461-BB05-9491FE2D6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376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5050D-4E44-EAAD-F34A-A32F6E60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5D7F752-C4D7-2622-B0F1-0DC9241F9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FA717D-FDFE-C1FD-C741-A65F86F69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92D29F3-7C46-CBD7-8001-36B81DBA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CAB569-95F1-6CAB-BDF4-17E2F7471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88C55D-CB6C-C03F-348F-97B607E9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840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966CA-AB97-8349-7E46-A635D91D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4B67AB-E6F3-C0BA-C40D-A18E1C868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6D666E-3970-7BEC-0E2B-DCA2EDE2A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5FF3FF-10A0-85BE-AA3A-0AF43BA8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C0325F-E1FC-38CF-5E24-5C3728B04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28178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0639C45-452D-6C48-A181-ED84D6068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78015E-E4D4-5189-BE16-96E7FF4C8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B9DF7C-C830-B29F-CB7C-D2069460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530295E-9031-9501-71F9-9A72FC791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F14721-B961-1AFF-77CC-0EB8CB3C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6550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619508"/>
            <a:ext cx="10363200" cy="147002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795094"/>
                </a:solidFill>
                <a:latin typeface="Arial"/>
                <a:cs typeface="Arial"/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C506A8A-A4B5-4479-B671-7C2F159B2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81"/>
          <a:stretch>
            <a:fillRect/>
          </a:stretch>
        </p:blipFill>
        <p:spPr bwMode="black">
          <a:xfrm>
            <a:off x="-1047750" y="-266700"/>
            <a:ext cx="13239750" cy="2450766"/>
          </a:xfrm>
          <a:custGeom>
            <a:avLst/>
            <a:gdLst>
              <a:gd name="connsiteX0" fmla="*/ 1047749 w 13239750"/>
              <a:gd name="connsiteY0" fmla="*/ 0 h 2450766"/>
              <a:gd name="connsiteX1" fmla="*/ 13239750 w 13239750"/>
              <a:gd name="connsiteY1" fmla="*/ 0 h 2450766"/>
              <a:gd name="connsiteX2" fmla="*/ 13239750 w 13239750"/>
              <a:gd name="connsiteY2" fmla="*/ 2450766 h 2450766"/>
              <a:gd name="connsiteX3" fmla="*/ 0 w 13239750"/>
              <a:gd name="connsiteY3" fmla="*/ 2450766 h 2450766"/>
              <a:gd name="connsiteX4" fmla="*/ 0 w 13239750"/>
              <a:gd name="connsiteY4" fmla="*/ 1859526 h 2450766"/>
              <a:gd name="connsiteX5" fmla="*/ 1047749 w 13239750"/>
              <a:gd name="connsiteY5" fmla="*/ 1859526 h 245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39750" h="2450766">
                <a:moveTo>
                  <a:pt x="1047749" y="0"/>
                </a:moveTo>
                <a:lnTo>
                  <a:pt x="13239750" y="0"/>
                </a:lnTo>
                <a:lnTo>
                  <a:pt x="13239750" y="2450766"/>
                </a:lnTo>
                <a:lnTo>
                  <a:pt x="0" y="2450766"/>
                </a:lnTo>
                <a:lnTo>
                  <a:pt x="0" y="1859526"/>
                </a:lnTo>
                <a:lnTo>
                  <a:pt x="1047749" y="18595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851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16.11.2023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5F46D0F4-15AC-476D-BFCC-12223B94AA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BE1398-4610-17F9-0547-0E541775F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169912"/>
            <a:ext cx="2792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nl-NL"/>
              <a:t>Presentatie project | juni 2022</a:t>
            </a:r>
          </a:p>
        </p:txBody>
      </p:sp>
    </p:spTree>
    <p:extLst>
      <p:ext uri="{BB962C8B-B14F-4D97-AF65-F5344CB8AC3E}">
        <p14:creationId xmlns:p14="http://schemas.microsoft.com/office/powerpoint/2010/main" val="228213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6" r:id="rId3"/>
    <p:sldLayoutId id="2147483679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B2145D2-E2C8-CD14-99F0-9DDCEBF1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0251B9-DD5E-45A7-798B-846D36CDD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C8AE05-060B-059B-857F-670909BA0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5FEB8-9A87-46F7-ADBC-183AD11D6DFA}" type="datetimeFigureOut">
              <a:rPr lang="nl-NL" smtClean="0"/>
              <a:t>16-11-2023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3EED3CF-9155-AED6-077E-162FC08499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BA3017-93B3-395B-036D-090D6CCEB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F8E4-903F-4ADF-AF3A-58845F97E84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50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fTf5tjkynQ?feature=oembed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sd8vge875k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k8ii9g9Uzk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sta.nl/OvertoomVerbouwt" TargetMode="Externa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@52.3471436,4.934457,3a,75y,101.93h,90t/data=!3m7!1e1!3m5!1sv3Dr7a1jIzM2iKqvWpL4-Q!2e0!6shttps:/streetviewpixels-pa.googleapis.com/v1/thumbnail?entry=ttu" TargetMode="Externa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vak 9">
            <a:extLst>
              <a:ext uri="{FF2B5EF4-FFF2-40B4-BE49-F238E27FC236}">
                <a16:creationId xmlns:a16="http://schemas.microsoft.com/office/drawing/2014/main" id="{04B3A283-B88F-D797-8944-D84EBCA07887}"/>
              </a:ext>
            </a:extLst>
          </p:cNvPr>
          <p:cNvSpPr txBox="1"/>
          <p:nvPr/>
        </p:nvSpPr>
        <p:spPr>
          <a:xfrm>
            <a:off x="720000" y="792736"/>
            <a:ext cx="1078636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800" dirty="0">
                <a:solidFill>
                  <a:srgbClr val="7030A0"/>
                </a:solidFill>
                <a:latin typeface="Segoe UI Semibold"/>
                <a:ea typeface="+mn-lt"/>
                <a:cs typeface="Segoe UI Semibold"/>
              </a:rPr>
              <a:t>Verhuizen naar een nieuwe plek</a:t>
            </a:r>
            <a:endParaRPr lang="nl-NL" dirty="0">
              <a:cs typeface="Segoe UI"/>
            </a:endParaRPr>
          </a:p>
          <a:p>
            <a:endParaRPr lang="nl-NL" sz="2400" i="1" dirty="0">
              <a:solidFill>
                <a:srgbClr val="7030A0"/>
              </a:solidFill>
              <a:latin typeface="Segoe UI Semibold"/>
              <a:cs typeface="Segoe UI Semibold"/>
            </a:endParaRPr>
          </a:p>
          <a:p>
            <a:r>
              <a:rPr lang="nl-NL" sz="2400" i="1" dirty="0">
                <a:solidFill>
                  <a:srgbClr val="7030A0"/>
                </a:solidFill>
                <a:latin typeface="Segoe UI Semibold"/>
                <a:cs typeface="Segoe UI Semibold"/>
              </a:rPr>
              <a:t>Bijeenkomst familie/verwanten en wettelijk vertegenwoordigers</a:t>
            </a:r>
            <a:endParaRPr lang="nl-NL" dirty="0">
              <a:cs typeface="Segoe UI"/>
            </a:endParaRPr>
          </a:p>
          <a:p>
            <a:r>
              <a:rPr lang="nl-NL" sz="2400" i="1" dirty="0">
                <a:solidFill>
                  <a:srgbClr val="7030A0"/>
                </a:solidFill>
                <a:latin typeface="Segoe UI Semibold"/>
                <a:cs typeface="Segoe UI Semibold"/>
              </a:rPr>
              <a:t>16 november 2023</a:t>
            </a:r>
          </a:p>
        </p:txBody>
      </p:sp>
      <p:pic>
        <p:nvPicPr>
          <p:cNvPr id="2" name="Afbeelding 1" descr="Afbeelding met tekenfilm&#10;&#10;Automatisch gegenereerde beschrijving">
            <a:extLst>
              <a:ext uri="{FF2B5EF4-FFF2-40B4-BE49-F238E27FC236}">
                <a16:creationId xmlns:a16="http://schemas.microsoft.com/office/drawing/2014/main" id="{2B224EAC-FD2E-767F-CD45-E8F7B3CE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2" y="161021"/>
            <a:ext cx="6064368" cy="713130"/>
          </a:xfrm>
          <a:prstGeom prst="rect">
            <a:avLst/>
          </a:prstGeom>
        </p:spPr>
      </p:pic>
      <p:pic>
        <p:nvPicPr>
          <p:cNvPr id="3" name="Tijdelijke aanduiding voor afbeelding 2" descr="Afbeelding met buitenshuis, hemel, Landvoertuig, voertuig&#10;&#10;Automatisch gegenereerde beschrijving">
            <a:extLst>
              <a:ext uri="{FF2B5EF4-FFF2-40B4-BE49-F238E27FC236}">
                <a16:creationId xmlns:a16="http://schemas.microsoft.com/office/drawing/2014/main" id="{3375FF86-3BCC-647A-885D-1B08BBED45C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0748" r="10748"/>
          <a:stretch/>
        </p:blipFill>
        <p:spPr>
          <a:xfrm>
            <a:off x="3557917" y="2428974"/>
            <a:ext cx="4810125" cy="3200400"/>
          </a:xfrm>
        </p:spPr>
      </p:pic>
    </p:spTree>
    <p:extLst>
      <p:ext uri="{BB962C8B-B14F-4D97-AF65-F5344CB8AC3E}">
        <p14:creationId xmlns:p14="http://schemas.microsoft.com/office/powerpoint/2010/main" val="244292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a 3" title="Wonen op Van 't Hofflaan voor mensen met dementie - rondleiding op Amsta-locatie. Met ondertitels">
            <a:hlinkClick r:id="" action="ppaction://media"/>
            <a:extLst>
              <a:ext uri="{FF2B5EF4-FFF2-40B4-BE49-F238E27FC236}">
                <a16:creationId xmlns:a16="http://schemas.microsoft.com/office/drawing/2014/main" id="{EDE02190-6D72-03CE-BE6B-648BE0CF27A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435FFB4-68BA-711B-22FB-59B380DE7A35}"/>
              </a:ext>
            </a:extLst>
          </p:cNvPr>
          <p:cNvSpPr txBox="1">
            <a:spLocks/>
          </p:cNvSpPr>
          <p:nvPr/>
        </p:nvSpPr>
        <p:spPr>
          <a:xfrm>
            <a:off x="588962" y="501651"/>
            <a:ext cx="7784476" cy="91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F08A00"/>
                </a:solidFill>
                <a:latin typeface="Segoe UI Semibold" panose="020B0702040204020203" pitchFamily="34" charset="0"/>
                <a:ea typeface="+mn-ea"/>
                <a:cs typeface="+mn-cs"/>
              </a:rPr>
              <a:t>Van ‘t Hofflaan </a:t>
            </a:r>
            <a:r>
              <a:rPr lang="nl-NL" dirty="0" err="1">
                <a:solidFill>
                  <a:srgbClr val="F08A00"/>
                </a:solidFill>
                <a:latin typeface="Segoe UI Semibold" panose="020B0702040204020203" pitchFamily="34" charset="0"/>
                <a:ea typeface="+mn-ea"/>
                <a:cs typeface="+mn-cs"/>
              </a:rPr>
              <a:t>rondleidingsvideo</a:t>
            </a:r>
            <a:endParaRPr lang="nl-NL" dirty="0">
              <a:solidFill>
                <a:srgbClr val="F08A00"/>
              </a:solidFill>
              <a:latin typeface="Segoe UI Semibold" panose="020B07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98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aart, diagram, Plan&#10;&#10;Automatisch gegenereerde beschrijving">
            <a:extLst>
              <a:ext uri="{FF2B5EF4-FFF2-40B4-BE49-F238E27FC236}">
                <a16:creationId xmlns:a16="http://schemas.microsoft.com/office/drawing/2014/main" id="{7DE1B5EA-4B95-964C-4A14-A7B948F14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4" b="17482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70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435FFB4-68BA-711B-22FB-59B380DE7A35}"/>
              </a:ext>
            </a:extLst>
          </p:cNvPr>
          <p:cNvSpPr txBox="1">
            <a:spLocks/>
          </p:cNvSpPr>
          <p:nvPr/>
        </p:nvSpPr>
        <p:spPr>
          <a:xfrm>
            <a:off x="588962" y="501651"/>
            <a:ext cx="9623550" cy="91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F08A00"/>
                </a:solidFill>
                <a:latin typeface="Segoe UI Semibold"/>
                <a:ea typeface="+mn-ea"/>
                <a:cs typeface="Segoe UI Semibold"/>
              </a:rPr>
              <a:t>Van ‘t Hofflaan indruk huisje huiskamer </a:t>
            </a:r>
          </a:p>
        </p:txBody>
      </p:sp>
      <p:pic>
        <p:nvPicPr>
          <p:cNvPr id="5" name="Onlinemedia 4" title="Van 't Hofflaan huisje 4a Amsta - indruk">
            <a:hlinkClick r:id="" action="ppaction://media"/>
            <a:extLst>
              <a:ext uri="{FF2B5EF4-FFF2-40B4-BE49-F238E27FC236}">
                <a16:creationId xmlns:a16="http://schemas.microsoft.com/office/drawing/2014/main" id="{06696F01-45CC-9C7F-A4BE-83EE0CE2421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435FFB4-68BA-711B-22FB-59B380DE7A35}"/>
              </a:ext>
            </a:extLst>
          </p:cNvPr>
          <p:cNvSpPr txBox="1">
            <a:spLocks/>
          </p:cNvSpPr>
          <p:nvPr/>
        </p:nvSpPr>
        <p:spPr>
          <a:xfrm>
            <a:off x="588962" y="501651"/>
            <a:ext cx="7784476" cy="916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F08A00"/>
                </a:solidFill>
                <a:latin typeface="Segoe UI Semibold"/>
                <a:ea typeface="+mn-ea"/>
                <a:cs typeface="Segoe UI Semibold"/>
              </a:rPr>
              <a:t>Van ‘t Hofflaan indruk kamer </a:t>
            </a:r>
          </a:p>
        </p:txBody>
      </p:sp>
      <p:pic>
        <p:nvPicPr>
          <p:cNvPr id="12" name="Onlinemedia 11" title="Amsta Van 't Hofflaan">
            <a:hlinkClick r:id="" action="ppaction://media"/>
            <a:extLst>
              <a:ext uri="{FF2B5EF4-FFF2-40B4-BE49-F238E27FC236}">
                <a16:creationId xmlns:a16="http://schemas.microsoft.com/office/drawing/2014/main" id="{E7E17C88-05D5-D87D-FDE0-B11E3DF1A5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4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6D67C7B-A86F-41FA-9F3D-CA559DA84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dirty="0" err="1">
                <a:solidFill>
                  <a:srgbClr val="FFFFFF"/>
                </a:solidFill>
                <a:latin typeface="+mj-lt"/>
                <a:cs typeface="Calibri Light"/>
              </a:rPr>
              <a:t>Dagbesteding</a:t>
            </a:r>
            <a:endParaRPr lang="en-US" sz="2500" kern="1200" dirty="0" err="1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3" name="Afbeelding 2" descr="Afbeelding met Lettertype, Graphics, tekst, logo&#10;&#10;Automatisch gegenereerde beschrijving">
            <a:extLst>
              <a:ext uri="{FF2B5EF4-FFF2-40B4-BE49-F238E27FC236}">
                <a16:creationId xmlns:a16="http://schemas.microsoft.com/office/drawing/2014/main" id="{2EF68B22-C518-0113-F057-4B114B5E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2232737"/>
            <a:ext cx="6780700" cy="239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6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30DFAD-9506-A74F-F035-B673E04F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7030A0"/>
                </a:solidFill>
                <a:latin typeface="Segoe UI Semibold"/>
                <a:cs typeface="Calibri Light"/>
              </a:rPr>
              <a:t>Dagbesteding Overtoom</a:t>
            </a:r>
            <a:endParaRPr lang="nl-NL" b="1" dirty="0">
              <a:solidFill>
                <a:srgbClr val="000000"/>
              </a:solidFill>
              <a:latin typeface="Segoe UI Semibold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8702FB-608D-76DE-7368-83E8D02FF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4C9BA7-B7CC-A256-19F0-302F4161C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323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z="1400" b="1" dirty="0">
                <a:solidFill>
                  <a:schemeClr val="accent2"/>
                </a:solidFill>
                <a:latin typeface="Segoe UI Semibold"/>
                <a:cs typeface="Calibri"/>
              </a:rPr>
              <a:t>Uitgangspunten:</a:t>
            </a:r>
            <a:endParaRPr lang="nl-NL" sz="1400" b="1">
              <a:solidFill>
                <a:schemeClr val="accent2"/>
              </a:solidFill>
              <a:latin typeface="Segoe UI Semibold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Deelnemers blijven </a:t>
            </a:r>
            <a:r>
              <a:rPr lang="nl-NL" sz="1400" b="1" dirty="0" err="1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db</a:t>
            </a: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 krijgen in dezelfde vorm als nu, dus of naar de Overtoom/Anton de kom of dagbesteding op de groep (of beiden)</a:t>
            </a:r>
            <a:endParaRPr lang="nl-NL" sz="1400" b="1" dirty="0">
              <a:solidFill>
                <a:schemeClr val="accent2"/>
              </a:solidFill>
              <a:latin typeface="Segoe UI Semibold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Tijdens de verbouwing van de Overtoom zullen de deelnemers in wat kleinere groepjes op de overtoom zitten (deel van hun groepsgenoten zit dan op </a:t>
            </a:r>
            <a:r>
              <a:rPr lang="nl-NL" sz="1400" b="1" dirty="0" err="1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Nellestein</a:t>
            </a: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)</a:t>
            </a:r>
            <a:endParaRPr lang="nl-NL" sz="1400" b="1" dirty="0">
              <a:solidFill>
                <a:schemeClr val="accent2"/>
              </a:solidFill>
              <a:latin typeface="Segoe UI Semibold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Busvervoer; er wordt gekeken naar de groepjes deelnemers die samen in een busje gaan. Indien individueel vervoer noodzakelijk is wordt dit geregeld </a:t>
            </a:r>
            <a:endParaRPr lang="nl-NL" sz="1400" b="1" dirty="0">
              <a:solidFill>
                <a:schemeClr val="accent2"/>
              </a:solidFill>
              <a:latin typeface="Segoe UI Semibold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chemeClr val="accent2"/>
                </a:solidFill>
                <a:latin typeface="Segoe UI Semibold"/>
                <a:ea typeface="+mn-lt"/>
                <a:cs typeface="+mn-lt"/>
              </a:rPr>
              <a:t>Deelnemers die naar de overtoom gaan zullen iets langere dagen maken dan zij nu gewend zijn. Zij zullen ca. half 10 worden opgehaald en 15:30 weer thuiskomen </a:t>
            </a:r>
            <a:endParaRPr lang="nl-NL" sz="1400" b="1" dirty="0">
              <a:solidFill>
                <a:schemeClr val="accent2"/>
              </a:solidFill>
              <a:latin typeface="Segoe UI Semibold"/>
              <a:ea typeface="Calibri"/>
              <a:cs typeface="Calibri"/>
            </a:endParaRPr>
          </a:p>
          <a:p>
            <a:endParaRPr lang="nl-NL" dirty="0">
              <a:cs typeface="Calibri"/>
            </a:endParaRPr>
          </a:p>
        </p:txBody>
      </p:sp>
      <p:pic>
        <p:nvPicPr>
          <p:cNvPr id="6" name="Tijdelijke aanduiding voor inhoud 3" descr="Afbeelding met kleding, aquarium, persoon, overdekt&#10;&#10;Automatisch gegenereerde beschrijving">
            <a:extLst>
              <a:ext uri="{FF2B5EF4-FFF2-40B4-BE49-F238E27FC236}">
                <a16:creationId xmlns:a16="http://schemas.microsoft.com/office/drawing/2014/main" id="{73F233AD-8E32-68F9-AA79-ACDB68C5E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4" b="1646"/>
          <a:stretch/>
        </p:blipFill>
        <p:spPr>
          <a:xfrm>
            <a:off x="8809483" y="10"/>
            <a:ext cx="3382517" cy="1904990"/>
          </a:xfrm>
          <a:prstGeom prst="rect">
            <a:avLst/>
          </a:prstGeom>
        </p:spPr>
      </p:pic>
      <p:pic>
        <p:nvPicPr>
          <p:cNvPr id="7" name="Tijdelijke aanduiding voor inhoud 3" descr="Afbeelding met schoeisel, kleding, buitenshuis, gebouw&#10;&#10;Automatisch gegenereerde beschrijving">
            <a:extLst>
              <a:ext uri="{FF2B5EF4-FFF2-40B4-BE49-F238E27FC236}">
                <a16:creationId xmlns:a16="http://schemas.microsoft.com/office/drawing/2014/main" id="{ED64400B-C5E8-BF83-2038-EA49B0B6DA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3" r="12930"/>
          <a:stretch/>
        </p:blipFill>
        <p:spPr>
          <a:xfrm>
            <a:off x="6296726" y="10"/>
            <a:ext cx="3003726" cy="299223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Afbeelding 8" descr="Afbeelding met buitenshuis, persoon, kleding, grond&#10;&#10;Automatisch gegenereerde beschrijving">
            <a:extLst>
              <a:ext uri="{FF2B5EF4-FFF2-40B4-BE49-F238E27FC236}">
                <a16:creationId xmlns:a16="http://schemas.microsoft.com/office/drawing/2014/main" id="{4FE02034-D76B-3BAD-ED55-9CDADB08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91" t="31818"/>
          <a:stretch/>
        </p:blipFill>
        <p:spPr>
          <a:xfrm>
            <a:off x="7471336" y="1858546"/>
            <a:ext cx="4720664" cy="2657698"/>
          </a:xfrm>
          <a:prstGeom prst="rect">
            <a:avLst/>
          </a:prstGeom>
        </p:spPr>
      </p:pic>
      <p:pic>
        <p:nvPicPr>
          <p:cNvPr id="11" name="Tijdelijke aanduiding voor inhoud 3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4DA85987-0544-296C-DE32-46B96D090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25"/>
          <a:stretch/>
        </p:blipFill>
        <p:spPr>
          <a:xfrm>
            <a:off x="5185337" y="2787815"/>
            <a:ext cx="2612257" cy="2936478"/>
          </a:xfrm>
          <a:prstGeom prst="rect">
            <a:avLst/>
          </a:prstGeom>
        </p:spPr>
      </p:pic>
      <p:pic>
        <p:nvPicPr>
          <p:cNvPr id="13" name="Afbeelding 12" descr="Afbeelding met kerstboom, borduursel&#10;&#10;Automatisch gegenereerde beschrijving">
            <a:extLst>
              <a:ext uri="{FF2B5EF4-FFF2-40B4-BE49-F238E27FC236}">
                <a16:creationId xmlns:a16="http://schemas.microsoft.com/office/drawing/2014/main" id="{F6A276FC-1A34-1BB6-D7D9-0C4F4A863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00" b="3825"/>
          <a:stretch/>
        </p:blipFill>
        <p:spPr>
          <a:xfrm>
            <a:off x="4664925" y="538977"/>
            <a:ext cx="1867831" cy="2248831"/>
          </a:xfrm>
          <a:prstGeom prst="rect">
            <a:avLst/>
          </a:prstGeom>
        </p:spPr>
      </p:pic>
      <p:pic>
        <p:nvPicPr>
          <p:cNvPr id="15" name="Tijdelijke aanduiding voor inhoud 3" descr="Afbeelding met kunst, Kinderkunst, verven, overdekt&#10;&#10;Automatisch gegenereerde beschrijving">
            <a:extLst>
              <a:ext uri="{FF2B5EF4-FFF2-40B4-BE49-F238E27FC236}">
                <a16:creationId xmlns:a16="http://schemas.microsoft.com/office/drawing/2014/main" id="{695E19FB-B488-1A7E-509F-77DC44586A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22"/>
          <a:stretch/>
        </p:blipFill>
        <p:spPr>
          <a:xfrm>
            <a:off x="7759409" y="3866187"/>
            <a:ext cx="4147305" cy="23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F6EDB-061D-472B-AE00-27B89F696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46200"/>
            <a:ext cx="3932237" cy="711200"/>
          </a:xfrm>
        </p:spPr>
        <p:txBody>
          <a:bodyPr/>
          <a:lstStyle/>
          <a:p>
            <a:r>
              <a:rPr lang="nl-NL">
                <a:ea typeface="Calibri Light"/>
                <a:cs typeface="Calibri Light"/>
              </a:rPr>
              <a:t>Themagroepen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F94933-4962-80C1-4D03-736DCA665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ea typeface="Calibri"/>
                <a:cs typeface="Calibri"/>
              </a:rPr>
              <a:t>Word lid van onze Facebooksite!</a:t>
            </a:r>
          </a:p>
          <a:p>
            <a:endParaRPr lang="nl-NL">
              <a:ea typeface="Calibri"/>
              <a:cs typeface="Calibri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8E4599-1AF5-1033-B154-2C776BAE7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2400">
                <a:solidFill>
                  <a:srgbClr val="7030A0"/>
                </a:solidFill>
                <a:ea typeface="Calibri"/>
                <a:cs typeface="Calibri"/>
              </a:rPr>
              <a:t>Beleving</a:t>
            </a:r>
          </a:p>
          <a:p>
            <a:r>
              <a:rPr lang="nl-NL" sz="2400">
                <a:solidFill>
                  <a:schemeClr val="accent6">
                    <a:lumMod val="50000"/>
                  </a:schemeClr>
                </a:solidFill>
                <a:ea typeface="Calibri"/>
                <a:cs typeface="Calibri"/>
              </a:rPr>
              <a:t>Werktuin</a:t>
            </a:r>
          </a:p>
          <a:p>
            <a:r>
              <a:rPr lang="nl-NL" sz="2400">
                <a:solidFill>
                  <a:srgbClr val="0070C0"/>
                </a:solidFill>
                <a:ea typeface="Calibri"/>
                <a:cs typeface="Calibri"/>
              </a:rPr>
              <a:t>Atelier</a:t>
            </a:r>
          </a:p>
          <a:p>
            <a:r>
              <a:rPr lang="nl-NL" sz="2400">
                <a:ea typeface="Calibri"/>
                <a:cs typeface="Calibri"/>
              </a:rPr>
              <a:t>Tuingroep De Schutse</a:t>
            </a:r>
          </a:p>
          <a:p>
            <a:r>
              <a:rPr lang="nl-NL" sz="2400">
                <a:solidFill>
                  <a:srgbClr val="C00000"/>
                </a:solidFill>
                <a:ea typeface="Calibri"/>
                <a:cs typeface="Calibri"/>
              </a:rPr>
              <a:t>Structuur</a:t>
            </a:r>
          </a:p>
          <a:p>
            <a:r>
              <a:rPr lang="nl-NL" sz="2400">
                <a:solidFill>
                  <a:srgbClr val="D000FF"/>
                </a:solidFill>
                <a:ea typeface="Calibri"/>
                <a:cs typeface="Calibri"/>
              </a:rPr>
              <a:t>Facilitair</a:t>
            </a:r>
          </a:p>
          <a:p>
            <a:r>
              <a:rPr lang="nl-NL" sz="2400">
                <a:solidFill>
                  <a:srgbClr val="FFC000"/>
                </a:solidFill>
                <a:ea typeface="Calibri"/>
                <a:cs typeface="Calibri"/>
              </a:rPr>
              <a:t>Kernteam</a:t>
            </a:r>
          </a:p>
        </p:txBody>
      </p:sp>
      <p:pic>
        <p:nvPicPr>
          <p:cNvPr id="5" name="Afbeelding 4" descr="Screenshot_20231025_114315.jpg">
            <a:extLst>
              <a:ext uri="{FF2B5EF4-FFF2-40B4-BE49-F238E27FC236}">
                <a16:creationId xmlns:a16="http://schemas.microsoft.com/office/drawing/2014/main" id="{A5221F6B-E39E-0AB9-0857-E39F7157C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770" y="1581150"/>
            <a:ext cx="4528041" cy="4997450"/>
          </a:xfrm>
          <a:prstGeom prst="rect">
            <a:avLst/>
          </a:prstGeo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D938A072-2FD0-A613-069F-5A59DB2194FD}"/>
              </a:ext>
            </a:extLst>
          </p:cNvPr>
          <p:cNvSpPr/>
          <p:nvPr/>
        </p:nvSpPr>
        <p:spPr>
          <a:xfrm rot="-1800000">
            <a:off x="3719014" y="4299941"/>
            <a:ext cx="1865193" cy="10804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2740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6C864C4-8045-10AA-8243-A86E7E0593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nl-NL" dirty="0">
                <a:latin typeface="Segoe UI Semibold"/>
                <a:cs typeface="Segoe UI Semibold"/>
              </a:rPr>
              <a:t>Dagbesteding van 't Hofflaan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EFE73B-A60A-0C4E-3510-0162AC0FEF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lIns="91440" tIns="45720" rIns="91440" bIns="45720" anchor="t"/>
          <a:lstStyle/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rgbClr val="7030A0"/>
                </a:solidFill>
                <a:ea typeface="+mn-lt"/>
                <a:cs typeface="+mn-lt"/>
              </a:rPr>
              <a:t>Dagbesteding op de woongroep: er wordt gekeken naar het samenvoegen van de thuisblijvers. Hier wordt een dagprogramma voor ontwikkeld (afhankelijk van de cliënt, voor de cliënten die op pensioen zijn, zal dit laagdrempelig zijn). </a:t>
            </a:r>
            <a:endParaRPr lang="nl-NL" sz="1400" b="1" dirty="0">
              <a:solidFill>
                <a:srgbClr val="7030A0"/>
              </a:solidFill>
              <a:cs typeface="Segoe U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rgbClr val="7030A0"/>
                </a:solidFill>
                <a:ea typeface="+mn-lt"/>
                <a:cs typeface="+mn-lt"/>
              </a:rPr>
              <a:t>Visie gericht op dagbesteding voor ouderen met een beperking</a:t>
            </a: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rgbClr val="7030A0"/>
                </a:solidFill>
                <a:ea typeface="+mn-lt"/>
                <a:cs typeface="+mn-lt"/>
              </a:rPr>
              <a:t>Er wordt voor gezorgd dat overige disciplines zoals de sportagoog en muziektherapeut ook op de locatie komen.</a:t>
            </a:r>
            <a:endParaRPr lang="nl-NL" sz="1400" b="1" dirty="0">
              <a:solidFill>
                <a:srgbClr val="7030A0"/>
              </a:solidFill>
              <a:cs typeface="Segoe UI"/>
            </a:endParaRP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rgbClr val="7030A0"/>
                </a:solidFill>
                <a:cs typeface="Segoe UI"/>
              </a:rPr>
              <a:t>Heerlijke tuin en leuke omgeving</a:t>
            </a:r>
          </a:p>
          <a:p>
            <a:pPr marL="285750" indent="-285750">
              <a:buFont typeface="Arial"/>
              <a:buChar char="•"/>
            </a:pPr>
            <a:r>
              <a:rPr lang="nl-NL" sz="1400" b="1" dirty="0">
                <a:solidFill>
                  <a:srgbClr val="7030A0"/>
                </a:solidFill>
                <a:cs typeface="Segoe UI"/>
              </a:rPr>
              <a:t>Samenwerking met ouderenzorg en in activiteiten</a:t>
            </a:r>
          </a:p>
          <a:p>
            <a:pPr marL="285750" indent="-285750">
              <a:buFont typeface="Arial"/>
              <a:buChar char="•"/>
            </a:pPr>
            <a:endParaRPr lang="nl-NL" sz="1200" dirty="0">
              <a:cs typeface="Segoe UI"/>
            </a:endParaRPr>
          </a:p>
          <a:p>
            <a:endParaRPr lang="nl-NL" dirty="0">
              <a:cs typeface="Segoe UI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807A6CB-7F83-28E8-836F-7DC680A4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>
              <a:cs typeface="Segoe UI"/>
            </a:endParaRPr>
          </a:p>
        </p:txBody>
      </p:sp>
      <p:pic>
        <p:nvPicPr>
          <p:cNvPr id="5" name="Afbeelding 4" descr="Amsta Van 't Hofflaan on Vimeo">
            <a:extLst>
              <a:ext uri="{FF2B5EF4-FFF2-40B4-BE49-F238E27FC236}">
                <a16:creationId xmlns:a16="http://schemas.microsoft.com/office/drawing/2014/main" id="{6A9A56CA-77E5-F8BB-8E10-AAE85A71E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4" y="4108085"/>
            <a:ext cx="3375103" cy="1738930"/>
          </a:xfrm>
          <a:prstGeom prst="rect">
            <a:avLst/>
          </a:prstGeom>
        </p:spPr>
      </p:pic>
      <p:pic>
        <p:nvPicPr>
          <p:cNvPr id="6" name="Afbeelding 5" descr="Park Frankendael, Amsterdam - Buro Sant en Co">
            <a:extLst>
              <a:ext uri="{FF2B5EF4-FFF2-40B4-BE49-F238E27FC236}">
                <a16:creationId xmlns:a16="http://schemas.microsoft.com/office/drawing/2014/main" id="{9EEA8144-BACD-C32C-D0A4-66E992050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471" y="4101136"/>
            <a:ext cx="2619375" cy="1752600"/>
          </a:xfrm>
          <a:prstGeom prst="rect">
            <a:avLst/>
          </a:prstGeom>
        </p:spPr>
      </p:pic>
      <p:pic>
        <p:nvPicPr>
          <p:cNvPr id="7" name="Afbeelding 6" descr="Muziek en bewegen bij het Geheugenpaleis">
            <a:extLst>
              <a:ext uri="{FF2B5EF4-FFF2-40B4-BE49-F238E27FC236}">
                <a16:creationId xmlns:a16="http://schemas.microsoft.com/office/drawing/2014/main" id="{A8E24B6E-5214-95D8-C1C1-B754E0D5D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571" y="4109685"/>
            <a:ext cx="2619375" cy="1743075"/>
          </a:xfrm>
          <a:prstGeom prst="rect">
            <a:avLst/>
          </a:prstGeom>
        </p:spPr>
      </p:pic>
      <p:pic>
        <p:nvPicPr>
          <p:cNvPr id="8" name="Afbeelding 7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FEE9CFE6-D11B-C57E-FA57-7B995C109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18" y="4104566"/>
            <a:ext cx="2583275" cy="17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74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13749D-EF23-BCA6-E1FA-8D7F6396BA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solidFill>
                  <a:srgbClr val="7030A0"/>
                </a:solidFill>
                <a:cs typeface="Calibri"/>
              </a:rPr>
              <a:t>Verhuizing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5983E6E-E89D-CCDE-D112-12A1CE23D7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001" y="1739900"/>
            <a:ext cx="6442800" cy="4279900"/>
          </a:xfrm>
        </p:spPr>
        <p:txBody>
          <a:bodyPr lIns="91440" tIns="45720" rIns="91440" bIns="45720" anchor="t"/>
          <a:lstStyle/>
          <a:p>
            <a:r>
              <a:rPr lang="nl-NL" dirty="0">
                <a:solidFill>
                  <a:schemeClr val="accent2"/>
                </a:solidFill>
              </a:rPr>
              <a:t>We ondersteunen en regelen zo veel mogelijk</a:t>
            </a:r>
            <a:endParaRPr lang="nl-NL" dirty="0">
              <a:solidFill>
                <a:schemeClr val="accent2"/>
              </a:solidFill>
              <a:cs typeface="Segoe UI"/>
            </a:endParaRPr>
          </a:p>
          <a:p>
            <a:r>
              <a:rPr lang="nl-NL" dirty="0">
                <a:solidFill>
                  <a:schemeClr val="accent2"/>
                </a:solidFill>
              </a:rPr>
              <a:t>Speciale begeleiding en aandacht op maat voor bewoners</a:t>
            </a:r>
            <a:endParaRPr lang="nl-NL" dirty="0">
              <a:solidFill>
                <a:schemeClr val="accent2"/>
              </a:solidFill>
              <a:cs typeface="Segoe UI"/>
            </a:endParaRPr>
          </a:p>
          <a:p>
            <a:r>
              <a:rPr lang="nl-NL" dirty="0">
                <a:solidFill>
                  <a:schemeClr val="accent2"/>
                </a:solidFill>
              </a:rPr>
              <a:t>Verhuiscoördinator die alles praktisch in goede banen leidt. Met vooraf voor duidelijke informatie zoals een verhuisboekje. U hoort ook op tijd wat de feitelijke verhuisdatum wordt.</a:t>
            </a:r>
            <a:endParaRPr lang="nl-NL" dirty="0">
              <a:solidFill>
                <a:schemeClr val="accent2"/>
              </a:solidFill>
              <a:cs typeface="Segoe UI"/>
            </a:endParaRPr>
          </a:p>
          <a:p>
            <a:endParaRPr lang="nl-NL"/>
          </a:p>
        </p:txBody>
      </p:sp>
      <p:pic>
        <p:nvPicPr>
          <p:cNvPr id="4" name="Afbeelding 3" descr="Problemen waar je tegenaan kunt lopen bij je verhuizing | Dordrecht.net">
            <a:extLst>
              <a:ext uri="{FF2B5EF4-FFF2-40B4-BE49-F238E27FC236}">
                <a16:creationId xmlns:a16="http://schemas.microsoft.com/office/drawing/2014/main" id="{A461D86C-8995-060F-4037-C86AA58F1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619" y="778875"/>
            <a:ext cx="3219802" cy="23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1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D5EBF85-ED56-4B69-BEB2-2F022EA59F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8379" y="1809664"/>
            <a:ext cx="6505967" cy="41191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7030A0"/>
                </a:solidFill>
                <a:latin typeface="Calibri"/>
                <a:cs typeface="Times New Roman"/>
                <a:hlinkClick r:id="rId3"/>
              </a:rPr>
              <a:t>www.amsta.nl/OvertoomVerbouwt</a:t>
            </a:r>
            <a:endParaRPr lang="nl-NL">
              <a:solidFill>
                <a:srgbClr val="7030A0"/>
              </a:solidFill>
              <a:latin typeface="Calibri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7030A0"/>
                </a:solidFill>
              </a:rPr>
              <a:t>Verslag van deze bijeenkomst + Vraag en Antwoord &gt; komt op de pagina</a:t>
            </a:r>
            <a:endParaRPr lang="nl-NL">
              <a:solidFill>
                <a:srgbClr val="7030A0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>
                <a:solidFill>
                  <a:srgbClr val="7030A0"/>
                </a:solidFill>
              </a:rPr>
              <a:t>Op deze pagina kun je ook overige informatie terugvinden, waaronder ook de tekeningen, praatplaat, presentatie.</a:t>
            </a:r>
            <a:endParaRPr lang="nl-NL"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7030A0"/>
              </a:solidFill>
              <a:cs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7030A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>
              <a:solidFill>
                <a:srgbClr val="7030A0"/>
              </a:solidFill>
              <a:cs typeface="Calibri" panose="020F0502020204030204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35356F-9BF0-45F9-8EA8-9EEA0BE190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>
                <a:solidFill>
                  <a:srgbClr val="7030A0"/>
                </a:solidFill>
                <a:latin typeface="Segoe UI Semibold"/>
                <a:cs typeface="Segoe UI Semibold"/>
              </a:rPr>
              <a:t>Informatie</a:t>
            </a:r>
            <a:endParaRPr lang="nl-NL">
              <a:solidFill>
                <a:srgbClr val="7030A0"/>
              </a:solidFill>
            </a:endParaRP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167637E-9D6C-45B2-9036-28E3F41C0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" name="Afbeelding 1" descr="Afbeelding met tekst, schermopname, hemel, boom&#10;&#10;Automatisch gegenereerde beschrijving">
            <a:extLst>
              <a:ext uri="{FF2B5EF4-FFF2-40B4-BE49-F238E27FC236}">
                <a16:creationId xmlns:a16="http://schemas.microsoft.com/office/drawing/2014/main" id="{9AEF0389-A31D-3375-6C2F-A8A07353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393" y="713791"/>
            <a:ext cx="2556945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94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16A65B-439B-4351-B45D-EA6B3FB47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99" y="648930"/>
            <a:ext cx="10341291" cy="4940710"/>
          </a:xfrm>
        </p:spPr>
        <p:txBody>
          <a:bodyPr lIns="91440" tIns="45720" rIns="91440" bIns="45720" anchor="t"/>
          <a:lstStyle/>
          <a:p>
            <a:r>
              <a:rPr lang="nl-NL" dirty="0">
                <a:latin typeface="Segoe UI Semibold"/>
                <a:cs typeface="Segoe UI Semibold"/>
              </a:rPr>
              <a:t>Wat staat op het programma? </a:t>
            </a:r>
            <a:endParaRPr lang="nl-NL" sz="1800" dirty="0">
              <a:solidFill>
                <a:srgbClr val="7030A0"/>
              </a:solidFill>
            </a:endParaRPr>
          </a:p>
          <a:p>
            <a:endParaRPr lang="nl-NL" sz="1800" dirty="0">
              <a:solidFill>
                <a:srgbClr val="7030A0"/>
              </a:solidFill>
            </a:endParaRPr>
          </a:p>
          <a:p>
            <a:endParaRPr lang="nl-NL" sz="1800" dirty="0">
              <a:solidFill>
                <a:srgbClr val="7030A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accent2"/>
                </a:solidFill>
                <a:latin typeface="Segoe UI Semibold"/>
                <a:cs typeface="Segoe UI Semibold"/>
              </a:rPr>
              <a:t>Welkomstwoord Mark Hiddema</a:t>
            </a:r>
            <a:endParaRPr lang="nl-NL" sz="2400" dirty="0">
              <a:solidFill>
                <a:schemeClr val="accent2"/>
              </a:solidFill>
              <a:cs typeface="Segoe UI Semibold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accent2"/>
                </a:solidFill>
                <a:latin typeface="Segoe UI Semibold"/>
                <a:cs typeface="Segoe UI Semibold"/>
              </a:rPr>
              <a:t>Verbouwing &amp; huisvesting: stand van zaken</a:t>
            </a:r>
            <a:endParaRPr lang="nl-NL" sz="2400" dirty="0">
              <a:solidFill>
                <a:schemeClr val="accent2"/>
              </a:solidFill>
              <a:cs typeface="Segoe UI Semibold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accent2"/>
                </a:solidFill>
                <a:latin typeface="Segoe UI Semibold"/>
                <a:cs typeface="Segoe UI Semibold"/>
              </a:rPr>
              <a:t>Nieuwe woonplek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2400" dirty="0">
                <a:solidFill>
                  <a:schemeClr val="accent2"/>
                </a:solidFill>
                <a:latin typeface="Segoe UI Semibold"/>
                <a:cs typeface="Segoe UI Semibold"/>
              </a:rPr>
              <a:t>Dagbesteding</a:t>
            </a:r>
            <a:endParaRPr lang="nl-NL" sz="2400" dirty="0">
              <a:solidFill>
                <a:schemeClr val="accent2"/>
              </a:solidFill>
              <a:cs typeface="Segoe UI Semibold"/>
            </a:endParaRPr>
          </a:p>
          <a:p>
            <a:pPr marL="342900" indent="-342900">
              <a:buAutoNum type="arabicPeriod"/>
            </a:pPr>
            <a:r>
              <a:rPr lang="nl-NL" sz="2400" dirty="0">
                <a:solidFill>
                  <a:schemeClr val="accent2"/>
                </a:solidFill>
                <a:latin typeface="Segoe UI Semibold"/>
                <a:cs typeface="Segoe UI Semibold"/>
              </a:rPr>
              <a:t>Meedenken &amp; Vragen</a:t>
            </a:r>
            <a:endParaRPr lang="nl-NL" sz="2400" dirty="0">
              <a:solidFill>
                <a:schemeClr val="accent2"/>
              </a:solidFill>
              <a:cs typeface="Segoe UI Semibold"/>
            </a:endParaRPr>
          </a:p>
          <a:p>
            <a:endParaRPr lang="nl-NL" sz="2400" dirty="0"/>
          </a:p>
          <a:p>
            <a:endParaRPr lang="nl-NL" sz="2400" dirty="0">
              <a:solidFill>
                <a:srgbClr val="7030A0"/>
              </a:solidFill>
              <a:cs typeface="Segoe UI Semibold"/>
            </a:endParaRP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1028" name="Picture 4" descr="Het Pictogram Van Het Gebeurtenisprogramma Vector Illustratie -  Illustration of tijdschema, tijdopnemer: 120822598">
            <a:extLst>
              <a:ext uri="{FF2B5EF4-FFF2-40B4-BE49-F238E27FC236}">
                <a16:creationId xmlns:a16="http://schemas.microsoft.com/office/drawing/2014/main" id="{4AEBDE1C-1C9E-4E43-ADBB-D8EE1DF6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09" y="155134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37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9F6D696-59B6-46F8-BC0D-9B322F59B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59" y="1482571"/>
            <a:ext cx="5056042" cy="3324564"/>
          </a:xfrm>
          <a:prstGeom prst="rect">
            <a:avLst/>
          </a:prstGeom>
        </p:spPr>
      </p:pic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82E9F54B-32E8-47F9-99ED-C2D0BC70CABC}"/>
              </a:ext>
            </a:extLst>
          </p:cNvPr>
          <p:cNvSpPr txBox="1">
            <a:spLocks/>
          </p:cNvSpPr>
          <p:nvPr/>
        </p:nvSpPr>
        <p:spPr>
          <a:xfrm>
            <a:off x="720000" y="714066"/>
            <a:ext cx="5104519" cy="7685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 baseline="0">
                <a:solidFill>
                  <a:srgbClr val="F08A00"/>
                </a:solidFill>
                <a:latin typeface="Segoe UI Semibold" panose="020B07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360129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0B3B96-634A-AB1D-A827-92E8D44AED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nl-NL">
                <a:solidFill>
                  <a:srgbClr val="7030A0"/>
                </a:solidFill>
                <a:latin typeface="Segoe UI Semibold"/>
                <a:cs typeface="Segoe UI Semibold"/>
              </a:rPr>
              <a:t>Welkom!</a:t>
            </a:r>
            <a:endParaRPr lang="nl-NL">
              <a:solidFill>
                <a:srgbClr val="7030A0"/>
              </a:solidFill>
              <a:cs typeface="Segoe UI Semibold"/>
            </a:endParaRPr>
          </a:p>
          <a:p>
            <a:r>
              <a:rPr lang="nl-NL">
                <a:solidFill>
                  <a:srgbClr val="7030A0"/>
                </a:solidFill>
                <a:latin typeface="Segoe UI Semibold"/>
                <a:cs typeface="Segoe UI Semibold"/>
              </a:rPr>
              <a:t>De verbouwing, waar staan we?</a:t>
            </a:r>
            <a:endParaRPr lang="nl-NL">
              <a:solidFill>
                <a:srgbClr val="7030A0"/>
              </a:solidFill>
              <a:cs typeface="Segoe UI Semibold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DF9FFC7-009C-2A60-97A5-F8B0330BA1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7953" y="2302678"/>
            <a:ext cx="5557838" cy="3798888"/>
          </a:xfrm>
        </p:spPr>
        <p:txBody>
          <a:bodyPr lIns="91440" tIns="45720" rIns="91440" bIns="45720" anchor="t"/>
          <a:lstStyle/>
          <a:p>
            <a:r>
              <a:rPr lang="nl-NL">
                <a:cs typeface="Segoe UI"/>
              </a:rPr>
              <a:t>Planning/praatplaat proces</a:t>
            </a:r>
            <a:endParaRPr lang="nl-NL"/>
          </a:p>
          <a:p>
            <a:r>
              <a:rPr lang="nl-NL">
                <a:latin typeface="Segoe UI"/>
                <a:cs typeface="Segoe UI"/>
              </a:rPr>
              <a:t>Flipovers: vragen/tips en tools op post-its</a:t>
            </a:r>
            <a:endParaRPr lang="nl-NL">
              <a:latin typeface="Segoe UI"/>
              <a:cs typeface="Segoe UI" panose="020B0502040204020203" pitchFamily="34" charset="0"/>
            </a:endParaRPr>
          </a:p>
        </p:txBody>
      </p:sp>
      <p:pic>
        <p:nvPicPr>
          <p:cNvPr id="6" name="Afbeelding 5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F20DF2C5-32B4-2091-7C26-BB906B42C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250" y="2308142"/>
            <a:ext cx="5690559" cy="26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9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AA5758CD-19D2-7525-1874-EE6514ED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8880"/>
            <a:ext cx="10905066" cy="42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4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AC4CD39D-91E9-AE34-98A0-C07917DA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29552"/>
            <a:ext cx="10905066" cy="299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4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24C349DE-9196-1EA8-94B7-BCB1CFF34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820502"/>
            <a:ext cx="10905066" cy="321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0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62DA4C1-2A83-B37B-7A79-4C0F78D7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1" b="22902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05925E2-9431-0A61-95E5-607B797D20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r="20046" b="-2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35356F-9BF0-45F9-8EA8-9EEA0BE1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562" y="3154166"/>
            <a:ext cx="5849503" cy="2645750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nl-NL" sz="2000" dirty="0">
                <a:latin typeface="Segoe UI Semibold"/>
                <a:cs typeface="Segoe UI Semibold"/>
              </a:rPr>
              <a:t>Watergraafsmeer</a:t>
            </a:r>
          </a:p>
          <a:p>
            <a:r>
              <a:rPr lang="nl-NL" sz="2000" dirty="0">
                <a:latin typeface="Segoe UI Semibold"/>
                <a:cs typeface="Segoe UI Semibold"/>
              </a:rPr>
              <a:t>Voornemen dat 24 bewoners van Overtoom hier naar toe verhuizen</a:t>
            </a:r>
          </a:p>
          <a:p>
            <a:r>
              <a:rPr lang="nl-NL" sz="2000" dirty="0">
                <a:latin typeface="Segoe UI Semibold"/>
                <a:cs typeface="Segoe UI Semibold"/>
              </a:rPr>
              <a:t>2 woongroepen van elk 12 bewoners</a:t>
            </a:r>
          </a:p>
          <a:p>
            <a:r>
              <a:rPr lang="nl-NL" sz="2000" dirty="0">
                <a:latin typeface="Segoe UI Semibold"/>
                <a:cs typeface="Segoe UI Semibold"/>
              </a:rPr>
              <a:t>1</a:t>
            </a:r>
            <a:r>
              <a:rPr lang="nl-NL" sz="2000" baseline="30000" dirty="0">
                <a:latin typeface="Segoe UI Semibold"/>
                <a:cs typeface="Segoe UI Semibold"/>
              </a:rPr>
              <a:t>e</a:t>
            </a:r>
            <a:r>
              <a:rPr lang="nl-NL" sz="2000" dirty="0">
                <a:latin typeface="Segoe UI Semibold"/>
                <a:cs typeface="Segoe UI Semibold"/>
              </a:rPr>
              <a:t> en 2</a:t>
            </a:r>
            <a:r>
              <a:rPr lang="nl-NL" sz="2000" baseline="30000" dirty="0">
                <a:latin typeface="Segoe UI Semibold"/>
                <a:cs typeface="Segoe UI Semibold"/>
              </a:rPr>
              <a:t>e</a:t>
            </a:r>
            <a:r>
              <a:rPr lang="nl-NL" sz="2000" dirty="0">
                <a:latin typeface="Segoe UI Semibold"/>
                <a:cs typeface="Segoe UI Semibold"/>
              </a:rPr>
              <a:t> etage</a:t>
            </a:r>
          </a:p>
          <a:p>
            <a:r>
              <a:rPr lang="nl-NL" sz="2000" dirty="0">
                <a:latin typeface="Segoe UI Semibold"/>
                <a:cs typeface="Segoe UI Semibold"/>
              </a:rPr>
              <a:t>gezamenlijke tuin en benedenruimte</a:t>
            </a: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167637E-9D6C-45B2-9036-28E3F41C0C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68B02993-5874-571E-7B18-829349DA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501650"/>
            <a:ext cx="3367087" cy="1819275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08A00"/>
                </a:solidFill>
                <a:latin typeface="Segoe UI Semibold" panose="020B0702040204020203" pitchFamily="34" charset="0"/>
                <a:ea typeface="+mn-ea"/>
                <a:cs typeface="+mn-cs"/>
              </a:rPr>
              <a:t>Van ‘t Hofflaan</a:t>
            </a:r>
          </a:p>
        </p:txBody>
      </p:sp>
    </p:spTree>
    <p:extLst>
      <p:ext uri="{BB962C8B-B14F-4D97-AF65-F5344CB8AC3E}">
        <p14:creationId xmlns:p14="http://schemas.microsoft.com/office/powerpoint/2010/main" val="338947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114506-83DF-39D2-1197-84A78748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3800" b="1" dirty="0">
                <a:cs typeface="Calibri Light"/>
              </a:rPr>
              <a:t>Van ‘t Hofflaan in de Watergraafsmeer</a:t>
            </a:r>
            <a:br>
              <a:rPr lang="nl-NL" sz="3800" b="1" dirty="0">
                <a:cs typeface="Calibri Light"/>
              </a:rPr>
            </a:br>
            <a:endParaRPr lang="nl-NL" sz="3800" b="1" dirty="0"/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D16A65B-439B-4351-B45D-EA6B3FB47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68" y="2841421"/>
            <a:ext cx="4368602" cy="34977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NL" sz="1700" dirty="0"/>
              <a:t>Van ‘t Hofflaan 51</a:t>
            </a:r>
          </a:p>
          <a:p>
            <a:r>
              <a:rPr lang="nl-NL" sz="1700" dirty="0"/>
              <a:t>Rustige buurt </a:t>
            </a:r>
          </a:p>
          <a:p>
            <a:r>
              <a:rPr lang="nl-NL" sz="1700" dirty="0"/>
              <a:t>Groen dichtbij Park </a:t>
            </a:r>
            <a:r>
              <a:rPr lang="nl-NL" sz="1700" dirty="0" err="1"/>
              <a:t>Frankendael</a:t>
            </a:r>
            <a:r>
              <a:rPr lang="nl-NL" sz="1700" dirty="0"/>
              <a:t> </a:t>
            </a:r>
          </a:p>
          <a:p>
            <a:r>
              <a:rPr lang="nl-NL" sz="1700" dirty="0"/>
              <a:t>Winkelcentrum met AH 5 min. lopen</a:t>
            </a:r>
          </a:p>
          <a:p>
            <a:r>
              <a:rPr lang="nl-NL" sz="1700" dirty="0">
                <a:cs typeface="Calibri"/>
              </a:rPr>
              <a:t>Stad bereikbaar met tram 19 Halte Hugo de Vrieslaan. Winkelcentrum Oostpoort (2 haltes) Oosterpark/</a:t>
            </a:r>
            <a:r>
              <a:rPr lang="nl-NL" sz="1700" dirty="0" err="1">
                <a:cs typeface="Calibri"/>
              </a:rPr>
              <a:t>Dappermarkt</a:t>
            </a:r>
            <a:r>
              <a:rPr lang="nl-NL" sz="1700" dirty="0">
                <a:cs typeface="Calibri"/>
              </a:rPr>
              <a:t> (3 haltes), Artis</a:t>
            </a:r>
            <a:endParaRPr lang="nl-NL" sz="1700" dirty="0"/>
          </a:p>
          <a:p>
            <a:r>
              <a:rPr lang="nl-NL" sz="1700" dirty="0"/>
              <a:t>Goed bereikbaar : tram 19 Amsterdam CS - Diemen, A10 vlakbij parkeren in de buurt</a:t>
            </a:r>
            <a:endParaRPr lang="nl-NL" sz="1700" dirty="0">
              <a:cs typeface="Calibri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73A53C-008E-D1D3-6545-3E78E154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6" r="1778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8763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A4F21A1-AECA-2A21-E251-E2F908D32F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Indruk van de omgeving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091D7F28-2B1B-278A-0214-7E1A709DAA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>
                <a:hlinkClick r:id="rId3"/>
              </a:rPr>
              <a:t>Google </a:t>
            </a:r>
            <a:r>
              <a:rPr lang="nl-NL" dirty="0" err="1">
                <a:hlinkClick r:id="rId3"/>
              </a:rPr>
              <a:t>streetview</a:t>
            </a:r>
            <a:r>
              <a:rPr lang="nl-NL" dirty="0">
                <a:hlinkClick r:id="rId3"/>
              </a:rPr>
              <a:t> </a:t>
            </a: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B7D93-52B9-CBC1-DAEA-817EF69CD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976" y="1482571"/>
            <a:ext cx="5862900" cy="41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1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s Ams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881924732B204D8D28E839BA259121" ma:contentTypeVersion="14" ma:contentTypeDescription="Een nieuw document maken." ma:contentTypeScope="" ma:versionID="1dbedffaec71cf69207a932257cd3ba1">
  <xsd:schema xmlns:xsd="http://www.w3.org/2001/XMLSchema" xmlns:xs="http://www.w3.org/2001/XMLSchema" xmlns:p="http://schemas.microsoft.com/office/2006/metadata/properties" xmlns:ns2="ecb50b2b-acec-4145-b8d5-23c21bc3d46c" xmlns:ns3="c683848f-f711-4517-bc1a-abf24f8adfd6" targetNamespace="http://schemas.microsoft.com/office/2006/metadata/properties" ma:root="true" ma:fieldsID="030630c677dedbe2567371200ee66ed1" ns2:_="" ns3:_="">
    <xsd:import namespace="ecb50b2b-acec-4145-b8d5-23c21bc3d46c"/>
    <xsd:import namespace="c683848f-f711-4517-bc1a-abf24f8ad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50b2b-acec-4145-b8d5-23c21bc3d4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cbc8327a-a498-427e-bb1d-a89327f9a3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83848f-f711-4517-bc1a-abf24f8ad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cb4dd05-7de3-4133-9f9f-0a3f24e90886}" ma:internalName="TaxCatchAll" ma:showField="CatchAllData" ma:web="c683848f-f711-4517-bc1a-abf24f8ad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683848f-f711-4517-bc1a-abf24f8adfd6">
      <UserInfo>
        <DisplayName>Hiddema, Mark</DisplayName>
        <AccountId>15</AccountId>
        <AccountType/>
      </UserInfo>
      <UserInfo>
        <DisplayName>Heubers, Mady</DisplayName>
        <AccountId>7</AccountId>
        <AccountType/>
      </UserInfo>
      <UserInfo>
        <DisplayName>Meer, Ymkje van der</DisplayName>
        <AccountId>37</AccountId>
        <AccountType/>
      </UserInfo>
      <UserInfo>
        <DisplayName>Essen, Maaike van</DisplayName>
        <AccountId>28</AccountId>
        <AccountType/>
      </UserInfo>
      <UserInfo>
        <DisplayName>Steer, Hein</DisplayName>
        <AccountId>33</AccountId>
        <AccountType/>
      </UserInfo>
      <UserInfo>
        <DisplayName>Rijper - Voskuilen, Anja</DisplayName>
        <AccountId>38</AccountId>
        <AccountType/>
      </UserInfo>
      <UserInfo>
        <DisplayName>Didde, Nickel</DisplayName>
        <AccountId>43</AccountId>
        <AccountType/>
      </UserInfo>
    </SharedWithUsers>
    <lcf76f155ced4ddcb4097134ff3c332f xmlns="ecb50b2b-acec-4145-b8d5-23c21bc3d46c">
      <Terms xmlns="http://schemas.microsoft.com/office/infopath/2007/PartnerControls"/>
    </lcf76f155ced4ddcb4097134ff3c332f>
    <TaxCatchAll xmlns="c683848f-f711-4517-bc1a-abf24f8adfd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27E365-A3DC-462E-A088-7EC0523E97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b50b2b-acec-4145-b8d5-23c21bc3d46c"/>
    <ds:schemaRef ds:uri="c683848f-f711-4517-bc1a-abf24f8adf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B6B6C2-41B5-4977-865A-F3BB85E14389}">
  <ds:schemaRefs>
    <ds:schemaRef ds:uri="c683848f-f711-4517-bc1a-abf24f8adfd6"/>
    <ds:schemaRef ds:uri="ecb50b2b-acec-4145-b8d5-23c21bc3d46c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0E8079-3983-467C-8FA7-2DEB4EE940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477</Words>
  <Application>Microsoft Office PowerPoint</Application>
  <PresentationFormat>Breedbeeld</PresentationFormat>
  <Paragraphs>70</Paragraphs>
  <Slides>20</Slides>
  <Notes>0</Notes>
  <HiddenSlides>0</HiddenSlides>
  <MMClips>3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20</vt:i4>
      </vt:variant>
    </vt:vector>
  </HeadingPairs>
  <TitlesOfParts>
    <vt:vector size="23" baseType="lpstr">
      <vt:lpstr>Kantoorthema</vt:lpstr>
      <vt:lpstr>Basis Amsta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Van ‘t Hofflaan</vt:lpstr>
      <vt:lpstr>Van ‘t Hofflaan in de Watergraafsmeer 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Dagbesteding</vt:lpstr>
      <vt:lpstr>Dagbesteding Overtoom</vt:lpstr>
      <vt:lpstr>Themagroepen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Heubers, Mady</dc:creator>
  <cp:lastModifiedBy>Janssen, Andrea</cp:lastModifiedBy>
  <cp:revision>13</cp:revision>
  <dcterms:created xsi:type="dcterms:W3CDTF">2023-02-03T13:15:49Z</dcterms:created>
  <dcterms:modified xsi:type="dcterms:W3CDTF">2023-11-16T17:38:36Z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0x0101008F881924732B204D8D28E839BA259121</vt:lpwstr>
  </property>
  <property fmtid="{D5CDD505-2E9C-101B-9397-08002B2CF9AE}" pid="3" name="MediaServiceImageTags">
    <vt:lpwstr/>
  </property>
</Properties>
</file>