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</p:sldMasterIdLst>
  <p:notesMasterIdLst>
    <p:notesMasterId r:id="rId27"/>
  </p:notesMasterIdLst>
  <p:sldIdLst>
    <p:sldId id="256" r:id="rId5"/>
    <p:sldId id="276" r:id="rId6"/>
    <p:sldId id="283" r:id="rId7"/>
    <p:sldId id="284" r:id="rId8"/>
    <p:sldId id="268" r:id="rId9"/>
    <p:sldId id="298" r:id="rId10"/>
    <p:sldId id="295" r:id="rId11"/>
    <p:sldId id="315" r:id="rId12"/>
    <p:sldId id="316" r:id="rId13"/>
    <p:sldId id="309" r:id="rId14"/>
    <p:sldId id="317" r:id="rId15"/>
    <p:sldId id="296" r:id="rId16"/>
    <p:sldId id="312" r:id="rId17"/>
    <p:sldId id="311" r:id="rId18"/>
    <p:sldId id="320" r:id="rId19"/>
    <p:sldId id="321" r:id="rId20"/>
    <p:sldId id="322" r:id="rId21"/>
    <p:sldId id="301" r:id="rId22"/>
    <p:sldId id="307" r:id="rId23"/>
    <p:sldId id="303" r:id="rId24"/>
    <p:sldId id="318" r:id="rId25"/>
    <p:sldId id="275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A00"/>
    <a:srgbClr val="795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D2F1CA-6BDE-1EC7-F421-EDFB982BF3C4}" v="83" dt="2023-03-08T10:06:39.534"/>
    <p1510:client id="{76EEB0C6-C9CF-4DCA-B88D-8A250BD3D801}" v="18" dt="2023-02-21T15:51:42.113"/>
    <p1510:client id="{E1A88473-9723-4525-886F-FB594E3324B6}" v="171" dt="2023-02-21T15:42:16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26" autoAdjust="0"/>
  </p:normalViewPr>
  <p:slideViewPr>
    <p:cSldViewPr snapToGrid="0">
      <p:cViewPr varScale="1">
        <p:scale>
          <a:sx n="48" d="100"/>
          <a:sy n="48" d="100"/>
        </p:scale>
        <p:origin x="902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ssen, Andrea" userId="cd2d6c77-945f-4d8e-bfe1-c45540c51b82" providerId="ADAL" clId="{E1A88473-9723-4525-886F-FB594E3324B6}"/>
    <pc:docChg chg="undo custSel mod addSld delSld modSld sldOrd">
      <pc:chgData name="Janssen, Andrea" userId="cd2d6c77-945f-4d8e-bfe1-c45540c51b82" providerId="ADAL" clId="{E1A88473-9723-4525-886F-FB594E3324B6}" dt="2023-02-21T15:43:05.544" v="1568" actId="14100"/>
      <pc:docMkLst>
        <pc:docMk/>
      </pc:docMkLst>
      <pc:sldChg chg="modSp">
        <pc:chgData name="Janssen, Andrea" userId="cd2d6c77-945f-4d8e-bfe1-c45540c51b82" providerId="ADAL" clId="{E1A88473-9723-4525-886F-FB594E3324B6}" dt="2023-02-20T22:50:23.241" v="3" actId="20577"/>
        <pc:sldMkLst>
          <pc:docMk/>
          <pc:sldMk cId="2482268603" sldId="256"/>
        </pc:sldMkLst>
        <pc:spChg chg="mod">
          <ac:chgData name="Janssen, Andrea" userId="cd2d6c77-945f-4d8e-bfe1-c45540c51b82" providerId="ADAL" clId="{E1A88473-9723-4525-886F-FB594E3324B6}" dt="2023-02-20T22:50:20.130" v="2" actId="20577"/>
          <ac:spMkLst>
            <pc:docMk/>
            <pc:sldMk cId="2482268603" sldId="256"/>
            <ac:spMk id="10" creationId="{04B3A283-B88F-D797-8944-D84EBCA07887}"/>
          </ac:spMkLst>
        </pc:spChg>
        <pc:spChg chg="mod">
          <ac:chgData name="Janssen, Andrea" userId="cd2d6c77-945f-4d8e-bfe1-c45540c51b82" providerId="ADAL" clId="{E1A88473-9723-4525-886F-FB594E3324B6}" dt="2023-02-20T22:50:23.241" v="3" actId="20577"/>
          <ac:spMkLst>
            <pc:docMk/>
            <pc:sldMk cId="2482268603" sldId="256"/>
            <ac:spMk id="11" creationId="{CA1E9B0D-D158-C804-C2CB-57BD777DB7AA}"/>
          </ac:spMkLst>
        </pc:spChg>
        <pc:picChg chg="mod">
          <ac:chgData name="Janssen, Andrea" userId="cd2d6c77-945f-4d8e-bfe1-c45540c51b82" providerId="ADAL" clId="{E1A88473-9723-4525-886F-FB594E3324B6}" dt="2023-02-20T22:50:12.748" v="0" actId="14100"/>
          <ac:picMkLst>
            <pc:docMk/>
            <pc:sldMk cId="2482268603" sldId="256"/>
            <ac:picMk id="9" creationId="{54ABFB21-6CD9-CAF5-36AC-A4047B2DEE08}"/>
          </ac:picMkLst>
        </pc:picChg>
      </pc:sldChg>
      <pc:sldChg chg="del">
        <pc:chgData name="Janssen, Andrea" userId="cd2d6c77-945f-4d8e-bfe1-c45540c51b82" providerId="ADAL" clId="{E1A88473-9723-4525-886F-FB594E3324B6}" dt="2023-02-20T23:39:52.760" v="826" actId="2696"/>
        <pc:sldMkLst>
          <pc:docMk/>
          <pc:sldMk cId="4028490824" sldId="262"/>
        </pc:sldMkLst>
      </pc:sldChg>
      <pc:sldChg chg="del">
        <pc:chgData name="Janssen, Andrea" userId="cd2d6c77-945f-4d8e-bfe1-c45540c51b82" providerId="ADAL" clId="{E1A88473-9723-4525-886F-FB594E3324B6}" dt="2023-02-20T23:40:11.042" v="829" actId="2696"/>
        <pc:sldMkLst>
          <pc:docMk/>
          <pc:sldMk cId="1671002299" sldId="263"/>
        </pc:sldMkLst>
      </pc:sldChg>
      <pc:sldChg chg="del">
        <pc:chgData name="Janssen, Andrea" userId="cd2d6c77-945f-4d8e-bfe1-c45540c51b82" providerId="ADAL" clId="{E1A88473-9723-4525-886F-FB594E3324B6}" dt="2023-02-20T23:40:16.907" v="830" actId="2696"/>
        <pc:sldMkLst>
          <pc:docMk/>
          <pc:sldMk cId="2743084448" sldId="264"/>
        </pc:sldMkLst>
      </pc:sldChg>
      <pc:sldChg chg="del">
        <pc:chgData name="Janssen, Andrea" userId="cd2d6c77-945f-4d8e-bfe1-c45540c51b82" providerId="ADAL" clId="{E1A88473-9723-4525-886F-FB594E3324B6}" dt="2023-02-20T23:40:23.648" v="831" actId="2696"/>
        <pc:sldMkLst>
          <pc:docMk/>
          <pc:sldMk cId="1947229040" sldId="265"/>
        </pc:sldMkLst>
      </pc:sldChg>
      <pc:sldChg chg="addSp delSp modSp">
        <pc:chgData name="Janssen, Andrea" userId="cd2d6c77-945f-4d8e-bfe1-c45540c51b82" providerId="ADAL" clId="{E1A88473-9723-4525-886F-FB594E3324B6}" dt="2023-02-20T23:14:22.445" v="437" actId="1076"/>
        <pc:sldMkLst>
          <pc:docMk/>
          <pc:sldMk cId="1535029760" sldId="268"/>
        </pc:sldMkLst>
        <pc:spChg chg="mod">
          <ac:chgData name="Janssen, Andrea" userId="cd2d6c77-945f-4d8e-bfe1-c45540c51b82" providerId="ADAL" clId="{E1A88473-9723-4525-886F-FB594E3324B6}" dt="2023-02-20T23:14:06.510" v="433" actId="14100"/>
          <ac:spMkLst>
            <pc:docMk/>
            <pc:sldMk cId="1535029760" sldId="268"/>
            <ac:spMk id="3" creationId="{50D1D8B6-FFEC-4015-BD14-CB96D7564826}"/>
          </ac:spMkLst>
        </pc:spChg>
        <pc:spChg chg="mod">
          <ac:chgData name="Janssen, Andrea" userId="cd2d6c77-945f-4d8e-bfe1-c45540c51b82" providerId="ADAL" clId="{E1A88473-9723-4525-886F-FB594E3324B6}" dt="2023-02-20T23:14:08.902" v="434" actId="14100"/>
          <ac:spMkLst>
            <pc:docMk/>
            <pc:sldMk cId="1535029760" sldId="268"/>
            <ac:spMk id="5" creationId="{1140AEE3-C81F-46B7-896F-1CF4303654B3}"/>
          </ac:spMkLst>
        </pc:spChg>
        <pc:picChg chg="add del mod">
          <ac:chgData name="Janssen, Andrea" userId="cd2d6c77-945f-4d8e-bfe1-c45540c51b82" providerId="ADAL" clId="{E1A88473-9723-4525-886F-FB594E3324B6}" dt="2023-02-20T23:09:39.799" v="353" actId="478"/>
          <ac:picMkLst>
            <pc:docMk/>
            <pc:sldMk cId="1535029760" sldId="268"/>
            <ac:picMk id="1026" creationId="{A7F71ED4-9EA3-4ECF-98F8-6A26DB3A7784}"/>
          </ac:picMkLst>
        </pc:picChg>
        <pc:picChg chg="add del mod">
          <ac:chgData name="Janssen, Andrea" userId="cd2d6c77-945f-4d8e-bfe1-c45540c51b82" providerId="ADAL" clId="{E1A88473-9723-4525-886F-FB594E3324B6}" dt="2023-02-20T23:13:33.880" v="426" actId="478"/>
          <ac:picMkLst>
            <pc:docMk/>
            <pc:sldMk cId="1535029760" sldId="268"/>
            <ac:picMk id="1028" creationId="{E1A684D3-B1FA-423F-A0AB-A577ABFE5382}"/>
          </ac:picMkLst>
        </pc:picChg>
        <pc:picChg chg="add del mod">
          <ac:chgData name="Janssen, Andrea" userId="cd2d6c77-945f-4d8e-bfe1-c45540c51b82" providerId="ADAL" clId="{E1A88473-9723-4525-886F-FB594E3324B6}" dt="2023-02-20T23:13:35.954" v="427" actId="478"/>
          <ac:picMkLst>
            <pc:docMk/>
            <pc:sldMk cId="1535029760" sldId="268"/>
            <ac:picMk id="1030" creationId="{B9ADB18B-CBC7-452A-A8B3-204EC19F1E22}"/>
          </ac:picMkLst>
        </pc:picChg>
        <pc:picChg chg="add mod">
          <ac:chgData name="Janssen, Andrea" userId="cd2d6c77-945f-4d8e-bfe1-c45540c51b82" providerId="ADAL" clId="{E1A88473-9723-4525-886F-FB594E3324B6}" dt="2023-02-20T23:14:22.445" v="437" actId="1076"/>
          <ac:picMkLst>
            <pc:docMk/>
            <pc:sldMk cId="1535029760" sldId="268"/>
            <ac:picMk id="1032" creationId="{27DE66C4-965E-4509-80D1-6041E542494D}"/>
          </ac:picMkLst>
        </pc:picChg>
      </pc:sldChg>
      <pc:sldChg chg="addSp delSp modSp">
        <pc:chgData name="Janssen, Andrea" userId="cd2d6c77-945f-4d8e-bfe1-c45540c51b82" providerId="ADAL" clId="{E1A88473-9723-4525-886F-FB594E3324B6}" dt="2023-02-20T23:41:42.719" v="839" actId="14100"/>
        <pc:sldMkLst>
          <pc:docMk/>
          <pc:sldMk cId="3492745652" sldId="275"/>
        </pc:sldMkLst>
        <pc:spChg chg="add del mod">
          <ac:chgData name="Janssen, Andrea" userId="cd2d6c77-945f-4d8e-bfe1-c45540c51b82" providerId="ADAL" clId="{E1A88473-9723-4525-886F-FB594E3324B6}" dt="2023-02-20T23:41:18.278" v="834" actId="478"/>
          <ac:spMkLst>
            <pc:docMk/>
            <pc:sldMk cId="3492745652" sldId="275"/>
            <ac:spMk id="2" creationId="{47F89161-7BFB-43D3-93EA-391DE2C8BF13}"/>
          </ac:spMkLst>
        </pc:spChg>
        <pc:spChg chg="add del mod">
          <ac:chgData name="Janssen, Andrea" userId="cd2d6c77-945f-4d8e-bfe1-c45540c51b82" providerId="ADAL" clId="{E1A88473-9723-4525-886F-FB594E3324B6}" dt="2023-02-20T23:41:26.593" v="835" actId="478"/>
          <ac:spMkLst>
            <pc:docMk/>
            <pc:sldMk cId="3492745652" sldId="275"/>
            <ac:spMk id="3" creationId="{BDA39F21-8BAA-4DC9-9FD9-368AF895BBBF}"/>
          </ac:spMkLst>
        </pc:spChg>
        <pc:picChg chg="mod">
          <ac:chgData name="Janssen, Andrea" userId="cd2d6c77-945f-4d8e-bfe1-c45540c51b82" providerId="ADAL" clId="{E1A88473-9723-4525-886F-FB594E3324B6}" dt="2023-02-20T23:41:42.719" v="839" actId="14100"/>
          <ac:picMkLst>
            <pc:docMk/>
            <pc:sldMk cId="3492745652" sldId="275"/>
            <ac:picMk id="5" creationId="{3FD0618B-78FB-40B1-B122-2D0E6E667C84}"/>
          </ac:picMkLst>
        </pc:picChg>
      </pc:sldChg>
      <pc:sldChg chg="addSp delSp modSp">
        <pc:chgData name="Janssen, Andrea" userId="cd2d6c77-945f-4d8e-bfe1-c45540c51b82" providerId="ADAL" clId="{E1A88473-9723-4525-886F-FB594E3324B6}" dt="2023-02-20T23:52:01.846" v="962" actId="14100"/>
        <pc:sldMkLst>
          <pc:docMk/>
          <pc:sldMk cId="1752585581" sldId="276"/>
        </pc:sldMkLst>
        <pc:spChg chg="add mod">
          <ac:chgData name="Janssen, Andrea" userId="cd2d6c77-945f-4d8e-bfe1-c45540c51b82" providerId="ADAL" clId="{E1A88473-9723-4525-886F-FB594E3324B6}" dt="2023-02-20T23:00:34.709" v="174" actId="20577"/>
          <ac:spMkLst>
            <pc:docMk/>
            <pc:sldMk cId="1752585581" sldId="276"/>
            <ac:spMk id="2" creationId="{0E7F58FB-600B-4A32-8A67-20C79EE7B02D}"/>
          </ac:spMkLst>
        </pc:spChg>
        <pc:spChg chg="del">
          <ac:chgData name="Janssen, Andrea" userId="cd2d6c77-945f-4d8e-bfe1-c45540c51b82" providerId="ADAL" clId="{E1A88473-9723-4525-886F-FB594E3324B6}" dt="2023-02-20T22:56:19.919" v="40" actId="478"/>
          <ac:spMkLst>
            <pc:docMk/>
            <pc:sldMk cId="1752585581" sldId="276"/>
            <ac:spMk id="3" creationId="{5CB801C7-2620-4795-A31E-65D7D9D46BF4}"/>
          </ac:spMkLst>
        </pc:spChg>
        <pc:spChg chg="add mod">
          <ac:chgData name="Janssen, Andrea" userId="cd2d6c77-945f-4d8e-bfe1-c45540c51b82" providerId="ADAL" clId="{E1A88473-9723-4525-886F-FB594E3324B6}" dt="2023-02-20T23:01:42.318" v="253" actId="20577"/>
          <ac:spMkLst>
            <pc:docMk/>
            <pc:sldMk cId="1752585581" sldId="276"/>
            <ac:spMk id="4" creationId="{05C378C5-074A-4539-874A-864A31C58D55}"/>
          </ac:spMkLst>
        </pc:spChg>
        <pc:spChg chg="del mod">
          <ac:chgData name="Janssen, Andrea" userId="cd2d6c77-945f-4d8e-bfe1-c45540c51b82" providerId="ADAL" clId="{E1A88473-9723-4525-886F-FB594E3324B6}" dt="2023-02-20T22:56:36.828" v="42" actId="478"/>
          <ac:spMkLst>
            <pc:docMk/>
            <pc:sldMk cId="1752585581" sldId="276"/>
            <ac:spMk id="6" creationId="{1ACDC801-7F69-3717-61D9-BF1628812E0F}"/>
          </ac:spMkLst>
        </pc:spChg>
        <pc:picChg chg="add mod">
          <ac:chgData name="Janssen, Andrea" userId="cd2d6c77-945f-4d8e-bfe1-c45540c51b82" providerId="ADAL" clId="{E1A88473-9723-4525-886F-FB594E3324B6}" dt="2023-02-20T23:52:01.846" v="962" actId="14100"/>
          <ac:picMkLst>
            <pc:docMk/>
            <pc:sldMk cId="1752585581" sldId="276"/>
            <ac:picMk id="7" creationId="{5BADFEAA-5F32-4E16-8F43-DE3D684F3E23}"/>
          </ac:picMkLst>
        </pc:picChg>
      </pc:sldChg>
      <pc:sldChg chg="delSp del">
        <pc:chgData name="Janssen, Andrea" userId="cd2d6c77-945f-4d8e-bfe1-c45540c51b82" providerId="ADAL" clId="{E1A88473-9723-4525-886F-FB594E3324B6}" dt="2023-02-20T23:05:05.150" v="311" actId="2696"/>
        <pc:sldMkLst>
          <pc:docMk/>
          <pc:sldMk cId="1004718755" sldId="279"/>
        </pc:sldMkLst>
        <pc:picChg chg="del">
          <ac:chgData name="Janssen, Andrea" userId="cd2d6c77-945f-4d8e-bfe1-c45540c51b82" providerId="ADAL" clId="{E1A88473-9723-4525-886F-FB594E3324B6}" dt="2023-02-20T23:03:49.273" v="263"/>
          <ac:picMkLst>
            <pc:docMk/>
            <pc:sldMk cId="1004718755" sldId="279"/>
            <ac:picMk id="1026" creationId="{78D8A606-F576-47B7-90B4-4C7FF79FB78A}"/>
          </ac:picMkLst>
        </pc:picChg>
      </pc:sldChg>
      <pc:sldChg chg="modSp">
        <pc:chgData name="Janssen, Andrea" userId="cd2d6c77-945f-4d8e-bfe1-c45540c51b82" providerId="ADAL" clId="{E1A88473-9723-4525-886F-FB594E3324B6}" dt="2023-02-20T23:02:27.438" v="260" actId="6549"/>
        <pc:sldMkLst>
          <pc:docMk/>
          <pc:sldMk cId="2659554211" sldId="283"/>
        </pc:sldMkLst>
        <pc:spChg chg="mod">
          <ac:chgData name="Janssen, Andrea" userId="cd2d6c77-945f-4d8e-bfe1-c45540c51b82" providerId="ADAL" clId="{E1A88473-9723-4525-886F-FB594E3324B6}" dt="2023-02-20T23:02:27.438" v="260" actId="6549"/>
          <ac:spMkLst>
            <pc:docMk/>
            <pc:sldMk cId="2659554211" sldId="283"/>
            <ac:spMk id="5" creationId="{FD7F7A6F-2346-49F1-BDBD-9FF31579CFF2}"/>
          </ac:spMkLst>
        </pc:spChg>
      </pc:sldChg>
      <pc:sldChg chg="addSp delSp modSp">
        <pc:chgData name="Janssen, Andrea" userId="cd2d6c77-945f-4d8e-bfe1-c45540c51b82" providerId="ADAL" clId="{E1A88473-9723-4525-886F-FB594E3324B6}" dt="2023-02-20T23:05:34.192" v="345" actId="20577"/>
        <pc:sldMkLst>
          <pc:docMk/>
          <pc:sldMk cId="2159966259" sldId="284"/>
        </pc:sldMkLst>
        <pc:spChg chg="mod">
          <ac:chgData name="Janssen, Andrea" userId="cd2d6c77-945f-4d8e-bfe1-c45540c51b82" providerId="ADAL" clId="{E1A88473-9723-4525-886F-FB594E3324B6}" dt="2023-02-20T23:04:58.337" v="310" actId="6549"/>
          <ac:spMkLst>
            <pc:docMk/>
            <pc:sldMk cId="2159966259" sldId="284"/>
            <ac:spMk id="4" creationId="{2C35356F-9BF0-45F9-8EA8-9EEA0BE190E5}"/>
          </ac:spMkLst>
        </pc:spChg>
        <pc:spChg chg="mod">
          <ac:chgData name="Janssen, Andrea" userId="cd2d6c77-945f-4d8e-bfe1-c45540c51b82" providerId="ADAL" clId="{E1A88473-9723-4525-886F-FB594E3324B6}" dt="2023-02-20T23:05:34.192" v="345" actId="20577"/>
          <ac:spMkLst>
            <pc:docMk/>
            <pc:sldMk cId="2159966259" sldId="284"/>
            <ac:spMk id="5" creationId="{FD7F7A6F-2346-49F1-BDBD-9FF31579CFF2}"/>
          </ac:spMkLst>
        </pc:spChg>
        <pc:picChg chg="del">
          <ac:chgData name="Janssen, Andrea" userId="cd2d6c77-945f-4d8e-bfe1-c45540c51b82" providerId="ADAL" clId="{E1A88473-9723-4525-886F-FB594E3324B6}" dt="2023-02-20T23:03:40.556" v="261" actId="478"/>
          <ac:picMkLst>
            <pc:docMk/>
            <pc:sldMk cId="2159966259" sldId="284"/>
            <ac:picMk id="3" creationId="{5F94D9B5-209E-4F5E-95B0-6A099F4DB87F}"/>
          </ac:picMkLst>
        </pc:picChg>
        <pc:picChg chg="del">
          <ac:chgData name="Janssen, Andrea" userId="cd2d6c77-945f-4d8e-bfe1-c45540c51b82" providerId="ADAL" clId="{E1A88473-9723-4525-886F-FB594E3324B6}" dt="2023-02-20T23:03:43.175" v="262" actId="478"/>
          <ac:picMkLst>
            <pc:docMk/>
            <pc:sldMk cId="2159966259" sldId="284"/>
            <ac:picMk id="7" creationId="{71200F5D-6DBB-493A-87A4-D82E911089E8}"/>
          </ac:picMkLst>
        </pc:picChg>
        <pc:picChg chg="add mod">
          <ac:chgData name="Janssen, Andrea" userId="cd2d6c77-945f-4d8e-bfe1-c45540c51b82" providerId="ADAL" clId="{E1A88473-9723-4525-886F-FB594E3324B6}" dt="2023-02-20T23:04:07.233" v="266" actId="1076"/>
          <ac:picMkLst>
            <pc:docMk/>
            <pc:sldMk cId="2159966259" sldId="284"/>
            <ac:picMk id="8" creationId="{B4108C05-E429-4174-8638-2C4F20525208}"/>
          </ac:picMkLst>
        </pc:picChg>
      </pc:sldChg>
      <pc:sldChg chg="addSp delSp modSp ord">
        <pc:chgData name="Janssen, Andrea" userId="cd2d6c77-945f-4d8e-bfe1-c45540c51b82" providerId="ADAL" clId="{E1A88473-9723-4525-886F-FB594E3324B6}" dt="2023-02-20T23:33:50.337" v="690"/>
        <pc:sldMkLst>
          <pc:docMk/>
          <pc:sldMk cId="2758452849" sldId="295"/>
        </pc:sldMkLst>
        <pc:spChg chg="mod">
          <ac:chgData name="Janssen, Andrea" userId="cd2d6c77-945f-4d8e-bfe1-c45540c51b82" providerId="ADAL" clId="{E1A88473-9723-4525-886F-FB594E3324B6}" dt="2023-02-20T23:32:34.191" v="684" actId="1076"/>
          <ac:spMkLst>
            <pc:docMk/>
            <pc:sldMk cId="2758452849" sldId="295"/>
            <ac:spMk id="2" creationId="{E02276F4-F6E5-4FD3-8141-AE5E4A4DBB08}"/>
          </ac:spMkLst>
        </pc:spChg>
        <pc:spChg chg="del">
          <ac:chgData name="Janssen, Andrea" userId="cd2d6c77-945f-4d8e-bfe1-c45540c51b82" providerId="ADAL" clId="{E1A88473-9723-4525-886F-FB594E3324B6}" dt="2023-02-20T23:15:28.311" v="483" actId="478"/>
          <ac:spMkLst>
            <pc:docMk/>
            <pc:sldMk cId="2758452849" sldId="295"/>
            <ac:spMk id="3" creationId="{50D1D8B6-FFEC-4015-BD14-CB96D7564826}"/>
          </ac:spMkLst>
        </pc:spChg>
        <pc:spChg chg="add del mod">
          <ac:chgData name="Janssen, Andrea" userId="cd2d6c77-945f-4d8e-bfe1-c45540c51b82" providerId="ADAL" clId="{E1A88473-9723-4525-886F-FB594E3324B6}" dt="2023-02-20T23:14:55.348" v="441"/>
          <ac:spMkLst>
            <pc:docMk/>
            <pc:sldMk cId="2758452849" sldId="295"/>
            <ac:spMk id="4" creationId="{C214C135-3610-4431-A627-3F168EC26754}"/>
          </ac:spMkLst>
        </pc:spChg>
        <pc:spChg chg="add del mod">
          <ac:chgData name="Janssen, Andrea" userId="cd2d6c77-945f-4d8e-bfe1-c45540c51b82" providerId="ADAL" clId="{E1A88473-9723-4525-886F-FB594E3324B6}" dt="2023-02-20T23:16:42.477" v="487"/>
          <ac:spMkLst>
            <pc:docMk/>
            <pc:sldMk cId="2758452849" sldId="295"/>
            <ac:spMk id="5" creationId="{17347AA7-7F09-488C-A2C0-4AD25497E7D5}"/>
          </ac:spMkLst>
        </pc:spChg>
        <pc:spChg chg="add mod">
          <ac:chgData name="Janssen, Andrea" userId="cd2d6c77-945f-4d8e-bfe1-c45540c51b82" providerId="ADAL" clId="{E1A88473-9723-4525-886F-FB594E3324B6}" dt="2023-02-20T23:32:43.603" v="686" actId="1076"/>
          <ac:spMkLst>
            <pc:docMk/>
            <pc:sldMk cId="2758452849" sldId="295"/>
            <ac:spMk id="6" creationId="{1B1C9EAC-B6FF-4B38-ABAA-813D822A11B6}"/>
          </ac:spMkLst>
        </pc:spChg>
        <pc:spChg chg="add del mod">
          <ac:chgData name="Janssen, Andrea" userId="cd2d6c77-945f-4d8e-bfe1-c45540c51b82" providerId="ADAL" clId="{E1A88473-9723-4525-886F-FB594E3324B6}" dt="2023-02-20T23:20:19.110" v="514" actId="478"/>
          <ac:spMkLst>
            <pc:docMk/>
            <pc:sldMk cId="2758452849" sldId="295"/>
            <ac:spMk id="8" creationId="{C219FEEA-D2E4-4A6F-8E9B-2E791965D412}"/>
          </ac:spMkLst>
        </pc:spChg>
        <pc:picChg chg="add mod">
          <ac:chgData name="Janssen, Andrea" userId="cd2d6c77-945f-4d8e-bfe1-c45540c51b82" providerId="ADAL" clId="{E1A88473-9723-4525-886F-FB594E3324B6}" dt="2023-02-20T23:32:58.287" v="688" actId="1076"/>
          <ac:picMkLst>
            <pc:docMk/>
            <pc:sldMk cId="2758452849" sldId="295"/>
            <ac:picMk id="7" creationId="{FB78B014-3271-4448-A370-8D21049D7360}"/>
          </ac:picMkLst>
        </pc:picChg>
        <pc:picChg chg="add del mod">
          <ac:chgData name="Janssen, Andrea" userId="cd2d6c77-945f-4d8e-bfe1-c45540c51b82" providerId="ADAL" clId="{E1A88473-9723-4525-886F-FB594E3324B6}" dt="2023-02-20T23:20:15.788" v="513"/>
          <ac:picMkLst>
            <pc:docMk/>
            <pc:sldMk cId="2758452849" sldId="295"/>
            <ac:picMk id="2050" creationId="{F0F68E78-BE4A-4E2C-80DD-2F6129291D2D}"/>
          </ac:picMkLst>
        </pc:picChg>
      </pc:sldChg>
      <pc:sldChg chg="addSp delSp modSp ord">
        <pc:chgData name="Janssen, Andrea" userId="cd2d6c77-945f-4d8e-bfe1-c45540c51b82" providerId="ADAL" clId="{E1A88473-9723-4525-886F-FB594E3324B6}" dt="2023-02-21T00:08:44.296" v="1356"/>
        <pc:sldMkLst>
          <pc:docMk/>
          <pc:sldMk cId="3157514238" sldId="296"/>
        </pc:sldMkLst>
        <pc:spChg chg="add del mod">
          <ac:chgData name="Janssen, Andrea" userId="cd2d6c77-945f-4d8e-bfe1-c45540c51b82" providerId="ADAL" clId="{E1A88473-9723-4525-886F-FB594E3324B6}" dt="2023-02-20T23:36:14.749" v="711" actId="478"/>
          <ac:spMkLst>
            <pc:docMk/>
            <pc:sldMk cId="3157514238" sldId="296"/>
            <ac:spMk id="2" creationId="{E02276F4-F6E5-4FD3-8141-AE5E4A4DBB08}"/>
          </ac:spMkLst>
        </pc:spChg>
        <pc:spChg chg="del mod">
          <ac:chgData name="Janssen, Andrea" userId="cd2d6c77-945f-4d8e-bfe1-c45540c51b82" providerId="ADAL" clId="{E1A88473-9723-4525-886F-FB594E3324B6}" dt="2023-02-20T23:36:42.394" v="754" actId="478"/>
          <ac:spMkLst>
            <pc:docMk/>
            <pc:sldMk cId="3157514238" sldId="296"/>
            <ac:spMk id="3" creationId="{50D1D8B6-FFEC-4015-BD14-CB96D7564826}"/>
          </ac:spMkLst>
        </pc:spChg>
        <pc:spChg chg="add del mod">
          <ac:chgData name="Janssen, Andrea" userId="cd2d6c77-945f-4d8e-bfe1-c45540c51b82" providerId="ADAL" clId="{E1A88473-9723-4525-886F-FB594E3324B6}" dt="2023-02-20T23:34:55.812" v="696" actId="478"/>
          <ac:spMkLst>
            <pc:docMk/>
            <pc:sldMk cId="3157514238" sldId="296"/>
            <ac:spMk id="4" creationId="{F115B93C-7177-40B7-883F-821C62076E46}"/>
          </ac:spMkLst>
        </pc:spChg>
        <pc:spChg chg="add del mod">
          <ac:chgData name="Janssen, Andrea" userId="cd2d6c77-945f-4d8e-bfe1-c45540c51b82" providerId="ADAL" clId="{E1A88473-9723-4525-886F-FB594E3324B6}" dt="2023-02-20T23:35:31.618" v="705" actId="478"/>
          <ac:spMkLst>
            <pc:docMk/>
            <pc:sldMk cId="3157514238" sldId="296"/>
            <ac:spMk id="6" creationId="{96FE4000-4FC6-4A0E-A8C6-7DEE61CE9A71}"/>
          </ac:spMkLst>
        </pc:spChg>
        <pc:spChg chg="add del mod">
          <ac:chgData name="Janssen, Andrea" userId="cd2d6c77-945f-4d8e-bfe1-c45540c51b82" providerId="ADAL" clId="{E1A88473-9723-4525-886F-FB594E3324B6}" dt="2023-02-20T23:36:02.691" v="709" actId="478"/>
          <ac:spMkLst>
            <pc:docMk/>
            <pc:sldMk cId="3157514238" sldId="296"/>
            <ac:spMk id="8" creationId="{1DE758FF-E38F-473C-BDE8-953964252C2D}"/>
          </ac:spMkLst>
        </pc:spChg>
        <pc:spChg chg="add del mod">
          <ac:chgData name="Janssen, Andrea" userId="cd2d6c77-945f-4d8e-bfe1-c45540c51b82" providerId="ADAL" clId="{E1A88473-9723-4525-886F-FB594E3324B6}" dt="2023-02-20T23:38:20.484" v="823" actId="478"/>
          <ac:spMkLst>
            <pc:docMk/>
            <pc:sldMk cId="3157514238" sldId="296"/>
            <ac:spMk id="10" creationId="{1DBE00A1-6394-4E2D-84FA-ED2C5D147E91}"/>
          </ac:spMkLst>
        </pc:spChg>
        <pc:spChg chg="add mod">
          <ac:chgData name="Janssen, Andrea" userId="cd2d6c77-945f-4d8e-bfe1-c45540c51b82" providerId="ADAL" clId="{E1A88473-9723-4525-886F-FB594E3324B6}" dt="2023-02-20T23:38:30.002" v="825" actId="14100"/>
          <ac:spMkLst>
            <pc:docMk/>
            <pc:sldMk cId="3157514238" sldId="296"/>
            <ac:spMk id="11" creationId="{5B793091-12B0-4130-BAF2-192253BD2908}"/>
          </ac:spMkLst>
        </pc:spChg>
        <pc:spChg chg="add del mod">
          <ac:chgData name="Janssen, Andrea" userId="cd2d6c77-945f-4d8e-bfe1-c45540c51b82" providerId="ADAL" clId="{E1A88473-9723-4525-886F-FB594E3324B6}" dt="2023-02-21T00:08:44.296" v="1356"/>
          <ac:spMkLst>
            <pc:docMk/>
            <pc:sldMk cId="3157514238" sldId="296"/>
            <ac:spMk id="12" creationId="{9072802F-AA93-48F0-BC35-31E5E95AB5E7}"/>
          </ac:spMkLst>
        </pc:spChg>
        <pc:spChg chg="add mod">
          <ac:chgData name="Janssen, Andrea" userId="cd2d6c77-945f-4d8e-bfe1-c45540c51b82" providerId="ADAL" clId="{E1A88473-9723-4525-886F-FB594E3324B6}" dt="2023-02-20T23:38:04.184" v="795" actId="20577"/>
          <ac:spMkLst>
            <pc:docMk/>
            <pc:sldMk cId="3157514238" sldId="296"/>
            <ac:spMk id="13" creationId="{5D0BB033-7190-469A-AEC4-1EAE500E816E}"/>
          </ac:spMkLst>
        </pc:spChg>
        <pc:picChg chg="add mod">
          <ac:chgData name="Janssen, Andrea" userId="cd2d6c77-945f-4d8e-bfe1-c45540c51b82" providerId="ADAL" clId="{E1A88473-9723-4525-886F-FB594E3324B6}" dt="2023-02-21T00:08:44.296" v="1356"/>
          <ac:picMkLst>
            <pc:docMk/>
            <pc:sldMk cId="3157514238" sldId="296"/>
            <ac:picMk id="14" creationId="{5E6F8759-64B6-4599-BB6B-B537B1EF648B}"/>
          </ac:picMkLst>
        </pc:picChg>
      </pc:sldChg>
      <pc:sldChg chg="addSp delSp modSp">
        <pc:chgData name="Janssen, Andrea" userId="cd2d6c77-945f-4d8e-bfe1-c45540c51b82" providerId="ADAL" clId="{E1A88473-9723-4525-886F-FB594E3324B6}" dt="2023-02-20T23:12:26.024" v="425" actId="20577"/>
        <pc:sldMkLst>
          <pc:docMk/>
          <pc:sldMk cId="3692523492" sldId="298"/>
        </pc:sldMkLst>
        <pc:spChg chg="add mod">
          <ac:chgData name="Janssen, Andrea" userId="cd2d6c77-945f-4d8e-bfe1-c45540c51b82" providerId="ADAL" clId="{E1A88473-9723-4525-886F-FB594E3324B6}" dt="2023-02-20T23:12:26.024" v="425" actId="20577"/>
          <ac:spMkLst>
            <pc:docMk/>
            <pc:sldMk cId="3692523492" sldId="298"/>
            <ac:spMk id="2" creationId="{613E96EF-EBA0-4034-A45D-AF8772677453}"/>
          </ac:spMkLst>
        </pc:spChg>
        <pc:spChg chg="del mod">
          <ac:chgData name="Janssen, Andrea" userId="cd2d6c77-945f-4d8e-bfe1-c45540c51b82" providerId="ADAL" clId="{E1A88473-9723-4525-886F-FB594E3324B6}" dt="2023-02-20T23:12:06.800" v="364" actId="478"/>
          <ac:spMkLst>
            <pc:docMk/>
            <pc:sldMk cId="3692523492" sldId="298"/>
            <ac:spMk id="3" creationId="{50D1D8B6-FFEC-4015-BD14-CB96D7564826}"/>
          </ac:spMkLst>
        </pc:spChg>
        <pc:spChg chg="add del mod">
          <ac:chgData name="Janssen, Andrea" userId="cd2d6c77-945f-4d8e-bfe1-c45540c51b82" providerId="ADAL" clId="{E1A88473-9723-4525-886F-FB594E3324B6}" dt="2023-02-20T23:12:09.456" v="365" actId="478"/>
          <ac:spMkLst>
            <pc:docMk/>
            <pc:sldMk cId="3692523492" sldId="298"/>
            <ac:spMk id="5" creationId="{3593E82F-C696-4A26-9041-23E07A54DBD8}"/>
          </ac:spMkLst>
        </pc:spChg>
      </pc:sldChg>
      <pc:sldChg chg="addSp delSp modSp">
        <pc:chgData name="Janssen, Andrea" userId="cd2d6c77-945f-4d8e-bfe1-c45540c51b82" providerId="ADAL" clId="{E1A88473-9723-4525-886F-FB594E3324B6}" dt="2023-02-20T23:43:38.555" v="897" actId="207"/>
        <pc:sldMkLst>
          <pc:docMk/>
          <pc:sldMk cId="4243821726" sldId="301"/>
        </pc:sldMkLst>
        <pc:spChg chg="mod">
          <ac:chgData name="Janssen, Andrea" userId="cd2d6c77-945f-4d8e-bfe1-c45540c51b82" providerId="ADAL" clId="{E1A88473-9723-4525-886F-FB594E3324B6}" dt="2023-02-20T23:43:15.801" v="893" actId="6549"/>
          <ac:spMkLst>
            <pc:docMk/>
            <pc:sldMk cId="4243821726" sldId="301"/>
            <ac:spMk id="2" creationId="{E02276F4-F6E5-4FD3-8141-AE5E4A4DBB08}"/>
          </ac:spMkLst>
        </pc:spChg>
        <pc:spChg chg="del">
          <ac:chgData name="Janssen, Andrea" userId="cd2d6c77-945f-4d8e-bfe1-c45540c51b82" providerId="ADAL" clId="{E1A88473-9723-4525-886F-FB594E3324B6}" dt="2023-02-20T23:43:03.242" v="862" actId="478"/>
          <ac:spMkLst>
            <pc:docMk/>
            <pc:sldMk cId="4243821726" sldId="301"/>
            <ac:spMk id="3" creationId="{50D1D8B6-FFEC-4015-BD14-CB96D7564826}"/>
          </ac:spMkLst>
        </pc:spChg>
        <pc:spChg chg="add del mod">
          <ac:chgData name="Janssen, Andrea" userId="cd2d6c77-945f-4d8e-bfe1-c45540c51b82" providerId="ADAL" clId="{E1A88473-9723-4525-886F-FB594E3324B6}" dt="2023-02-20T23:43:38.555" v="897" actId="207"/>
          <ac:spMkLst>
            <pc:docMk/>
            <pc:sldMk cId="4243821726" sldId="301"/>
            <ac:spMk id="4" creationId="{FED1EB07-2657-455E-951C-69C9F45F9035}"/>
          </ac:spMkLst>
        </pc:spChg>
      </pc:sldChg>
      <pc:sldChg chg="addSp delSp modSp">
        <pc:chgData name="Janssen, Andrea" userId="cd2d6c77-945f-4d8e-bfe1-c45540c51b82" providerId="ADAL" clId="{E1A88473-9723-4525-886F-FB594E3324B6}" dt="2023-02-21T00:03:33.871" v="1305" actId="14100"/>
        <pc:sldMkLst>
          <pc:docMk/>
          <pc:sldMk cId="1622532009" sldId="303"/>
        </pc:sldMkLst>
        <pc:spChg chg="del mod">
          <ac:chgData name="Janssen, Andrea" userId="cd2d6c77-945f-4d8e-bfe1-c45540c51b82" providerId="ADAL" clId="{E1A88473-9723-4525-886F-FB594E3324B6}" dt="2023-02-20T23:55:32.035" v="1074" actId="478"/>
          <ac:spMkLst>
            <pc:docMk/>
            <pc:sldMk cId="1622532009" sldId="303"/>
            <ac:spMk id="3" creationId="{50D1D8B6-FFEC-4015-BD14-CB96D7564826}"/>
          </ac:spMkLst>
        </pc:spChg>
        <pc:spChg chg="add del mod">
          <ac:chgData name="Janssen, Andrea" userId="cd2d6c77-945f-4d8e-bfe1-c45540c51b82" providerId="ADAL" clId="{E1A88473-9723-4525-886F-FB594E3324B6}" dt="2023-02-20T23:55:13.582" v="1069" actId="478"/>
          <ac:spMkLst>
            <pc:docMk/>
            <pc:sldMk cId="1622532009" sldId="303"/>
            <ac:spMk id="4" creationId="{4868EE78-5574-4B06-AA6D-216782546A03}"/>
          </ac:spMkLst>
        </pc:spChg>
        <pc:spChg chg="add del mod">
          <ac:chgData name="Janssen, Andrea" userId="cd2d6c77-945f-4d8e-bfe1-c45540c51b82" providerId="ADAL" clId="{E1A88473-9723-4525-886F-FB594E3324B6}" dt="2023-02-20T23:55:03.574" v="1067" actId="478"/>
          <ac:spMkLst>
            <pc:docMk/>
            <pc:sldMk cId="1622532009" sldId="303"/>
            <ac:spMk id="5" creationId="{BE1675DB-CAB4-4F87-BCCA-9C90100E9805}"/>
          </ac:spMkLst>
        </pc:spChg>
        <pc:spChg chg="add mod">
          <ac:chgData name="Janssen, Andrea" userId="cd2d6c77-945f-4d8e-bfe1-c45540c51b82" providerId="ADAL" clId="{E1A88473-9723-4525-886F-FB594E3324B6}" dt="2023-02-21T00:03:33.871" v="1305" actId="14100"/>
          <ac:spMkLst>
            <pc:docMk/>
            <pc:sldMk cId="1622532009" sldId="303"/>
            <ac:spMk id="6" creationId="{FA24F262-AEC3-423A-A536-FDE979BB887C}"/>
          </ac:spMkLst>
        </pc:spChg>
        <pc:spChg chg="add del mod">
          <ac:chgData name="Janssen, Andrea" userId="cd2d6c77-945f-4d8e-bfe1-c45540c51b82" providerId="ADAL" clId="{E1A88473-9723-4525-886F-FB594E3324B6}" dt="2023-02-20T23:55:06.296" v="1068" actId="478"/>
          <ac:spMkLst>
            <pc:docMk/>
            <pc:sldMk cId="1622532009" sldId="303"/>
            <ac:spMk id="8" creationId="{9104FEC2-86EC-4F1F-9754-E12C60353624}"/>
          </ac:spMkLst>
        </pc:spChg>
        <pc:spChg chg="add del mod">
          <ac:chgData name="Janssen, Andrea" userId="cd2d6c77-945f-4d8e-bfe1-c45540c51b82" providerId="ADAL" clId="{E1A88473-9723-4525-886F-FB594E3324B6}" dt="2023-02-20T23:59:27.774" v="1156" actId="11529"/>
          <ac:spMkLst>
            <pc:docMk/>
            <pc:sldMk cId="1622532009" sldId="303"/>
            <ac:spMk id="9" creationId="{28397211-4411-48AB-AA6C-CE9FA3B16534}"/>
          </ac:spMkLst>
        </pc:spChg>
        <pc:spChg chg="add mod">
          <ac:chgData name="Janssen, Andrea" userId="cd2d6c77-945f-4d8e-bfe1-c45540c51b82" providerId="ADAL" clId="{E1A88473-9723-4525-886F-FB594E3324B6}" dt="2023-02-21T00:02:23.470" v="1204" actId="14100"/>
          <ac:spMkLst>
            <pc:docMk/>
            <pc:sldMk cId="1622532009" sldId="303"/>
            <ac:spMk id="10" creationId="{80AB9D5D-303A-411B-B4F7-40B3D708AA47}"/>
          </ac:spMkLst>
        </pc:spChg>
        <pc:picChg chg="mod">
          <ac:chgData name="Janssen, Andrea" userId="cd2d6c77-945f-4d8e-bfe1-c45540c51b82" providerId="ADAL" clId="{E1A88473-9723-4525-886F-FB594E3324B6}" dt="2023-02-21T00:01:46.845" v="1181" actId="1076"/>
          <ac:picMkLst>
            <pc:docMk/>
            <pc:sldMk cId="1622532009" sldId="303"/>
            <ac:picMk id="2" creationId="{A8EB9CD5-3909-FCE4-D48C-295B6E54919C}"/>
          </ac:picMkLst>
        </pc:picChg>
      </pc:sldChg>
      <pc:sldChg chg="addSp delSp modSp ord">
        <pc:chgData name="Janssen, Andrea" userId="cd2d6c77-945f-4d8e-bfe1-c45540c51b82" providerId="ADAL" clId="{E1A88473-9723-4525-886F-FB594E3324B6}" dt="2023-02-20T23:43:54.485" v="898" actId="207"/>
        <pc:sldMkLst>
          <pc:docMk/>
          <pc:sldMk cId="3515761785" sldId="307"/>
        </pc:sldMkLst>
        <pc:spChg chg="mod">
          <ac:chgData name="Janssen, Andrea" userId="cd2d6c77-945f-4d8e-bfe1-c45540c51b82" providerId="ADAL" clId="{E1A88473-9723-4525-886F-FB594E3324B6}" dt="2023-02-20T23:43:54.485" v="898" actId="207"/>
          <ac:spMkLst>
            <pc:docMk/>
            <pc:sldMk cId="3515761785" sldId="307"/>
            <ac:spMk id="3" creationId="{50D1D8B6-FFEC-4015-BD14-CB96D7564826}"/>
          </ac:spMkLst>
        </pc:spChg>
        <pc:spChg chg="add del mod">
          <ac:chgData name="Janssen, Andrea" userId="cd2d6c77-945f-4d8e-bfe1-c45540c51b82" providerId="ADAL" clId="{E1A88473-9723-4525-886F-FB594E3324B6}" dt="2023-02-20T23:40:03.481" v="828" actId="478"/>
          <ac:spMkLst>
            <pc:docMk/>
            <pc:sldMk cId="3515761785" sldId="307"/>
            <ac:spMk id="4" creationId="{8F4DC3F5-97C2-4AEF-9E88-CF2E23105247}"/>
          </ac:spMkLst>
        </pc:spChg>
      </pc:sldChg>
      <pc:sldChg chg="ord">
        <pc:chgData name="Janssen, Andrea" userId="cd2d6c77-945f-4d8e-bfe1-c45540c51b82" providerId="ADAL" clId="{E1A88473-9723-4525-886F-FB594E3324B6}" dt="2023-02-20T23:34:29.503" v="693"/>
        <pc:sldMkLst>
          <pc:docMk/>
          <pc:sldMk cId="49166253" sldId="309"/>
        </pc:sldMkLst>
      </pc:sldChg>
      <pc:sldChg chg="addSp delSp modSp ord">
        <pc:chgData name="Janssen, Andrea" userId="cd2d6c77-945f-4d8e-bfe1-c45540c51b82" providerId="ADAL" clId="{E1A88473-9723-4525-886F-FB594E3324B6}" dt="2023-02-20T23:51:25.210" v="959"/>
        <pc:sldMkLst>
          <pc:docMk/>
          <pc:sldMk cId="505807300" sldId="311"/>
        </pc:sldMkLst>
        <pc:spChg chg="mod">
          <ac:chgData name="Janssen, Andrea" userId="cd2d6c77-945f-4d8e-bfe1-c45540c51b82" providerId="ADAL" clId="{E1A88473-9723-4525-886F-FB594E3324B6}" dt="2023-02-20T23:46:09.985" v="938" actId="207"/>
          <ac:spMkLst>
            <pc:docMk/>
            <pc:sldMk cId="505807300" sldId="311"/>
            <ac:spMk id="2" creationId="{E02276F4-F6E5-4FD3-8141-AE5E4A4DBB08}"/>
          </ac:spMkLst>
        </pc:spChg>
        <pc:spChg chg="del">
          <ac:chgData name="Janssen, Andrea" userId="cd2d6c77-945f-4d8e-bfe1-c45540c51b82" providerId="ADAL" clId="{E1A88473-9723-4525-886F-FB594E3324B6}" dt="2023-02-20T23:45:05.259" v="901" actId="478"/>
          <ac:spMkLst>
            <pc:docMk/>
            <pc:sldMk cId="505807300" sldId="311"/>
            <ac:spMk id="3" creationId="{50D1D8B6-FFEC-4015-BD14-CB96D7564826}"/>
          </ac:spMkLst>
        </pc:spChg>
        <pc:spChg chg="add mod">
          <ac:chgData name="Janssen, Andrea" userId="cd2d6c77-945f-4d8e-bfe1-c45540c51b82" providerId="ADAL" clId="{E1A88473-9723-4525-886F-FB594E3324B6}" dt="2023-02-20T23:46:16.826" v="939" actId="20577"/>
          <ac:spMkLst>
            <pc:docMk/>
            <pc:sldMk cId="505807300" sldId="311"/>
            <ac:spMk id="4" creationId="{61598F33-38D2-428E-B45B-87611BB1F6CC}"/>
          </ac:spMkLst>
        </pc:spChg>
        <pc:picChg chg="add mod">
          <ac:chgData name="Janssen, Andrea" userId="cd2d6c77-945f-4d8e-bfe1-c45540c51b82" providerId="ADAL" clId="{E1A88473-9723-4525-886F-FB594E3324B6}" dt="2023-02-20T23:51:15.211" v="958" actId="1076"/>
          <ac:picMkLst>
            <pc:docMk/>
            <pc:sldMk cId="505807300" sldId="311"/>
            <ac:picMk id="3074" creationId="{6ED8CD3C-61D2-4373-A7C0-9310DC031FCF}"/>
          </ac:picMkLst>
        </pc:picChg>
        <pc:picChg chg="add del mod">
          <ac:chgData name="Janssen, Andrea" userId="cd2d6c77-945f-4d8e-bfe1-c45540c51b82" providerId="ADAL" clId="{E1A88473-9723-4525-886F-FB594E3324B6}" dt="2023-02-20T23:50:37.060" v="945" actId="478"/>
          <ac:picMkLst>
            <pc:docMk/>
            <pc:sldMk cId="505807300" sldId="311"/>
            <ac:picMk id="3076" creationId="{561FC5F7-F1D7-4AB6-9583-3C36E78C725A}"/>
          </ac:picMkLst>
        </pc:picChg>
        <pc:picChg chg="add mod">
          <ac:chgData name="Janssen, Andrea" userId="cd2d6c77-945f-4d8e-bfe1-c45540c51b82" providerId="ADAL" clId="{E1A88473-9723-4525-886F-FB594E3324B6}" dt="2023-02-20T23:51:13.522" v="957" actId="14100"/>
          <ac:picMkLst>
            <pc:docMk/>
            <pc:sldMk cId="505807300" sldId="311"/>
            <ac:picMk id="3078" creationId="{128E425B-D59E-459A-8EEF-689CE3861D75}"/>
          </ac:picMkLst>
        </pc:picChg>
      </pc:sldChg>
      <pc:sldChg chg="addSp delSp modSp mod ord setBg delDesignElem">
        <pc:chgData name="Janssen, Andrea" userId="cd2d6c77-945f-4d8e-bfe1-c45540c51b82" providerId="ADAL" clId="{E1A88473-9723-4525-886F-FB594E3324B6}" dt="2023-02-21T15:35:42.891" v="1417"/>
        <pc:sldMkLst>
          <pc:docMk/>
          <pc:sldMk cId="300779520" sldId="312"/>
        </pc:sldMkLst>
        <pc:spChg chg="mod ord">
          <ac:chgData name="Janssen, Andrea" userId="cd2d6c77-945f-4d8e-bfe1-c45540c51b82" providerId="ADAL" clId="{E1A88473-9723-4525-886F-FB594E3324B6}" dt="2023-02-20T23:25:19.801" v="571" actId="20577"/>
          <ac:spMkLst>
            <pc:docMk/>
            <pc:sldMk cId="300779520" sldId="312"/>
            <ac:spMk id="2" creationId="{E02276F4-F6E5-4FD3-8141-AE5E4A4DBB08}"/>
          </ac:spMkLst>
        </pc:spChg>
        <pc:spChg chg="mod">
          <ac:chgData name="Janssen, Andrea" userId="cd2d6c77-945f-4d8e-bfe1-c45540c51b82" providerId="ADAL" clId="{E1A88473-9723-4525-886F-FB594E3324B6}" dt="2023-02-20T23:24:17.210" v="568" actId="20577"/>
          <ac:spMkLst>
            <pc:docMk/>
            <pc:sldMk cId="300779520" sldId="312"/>
            <ac:spMk id="3" creationId="{50D1D8B6-FFEC-4015-BD14-CB96D7564826}"/>
          </ac:spMkLst>
        </pc:spChg>
        <pc:spChg chg="add del mod">
          <ac:chgData name="Janssen, Andrea" userId="cd2d6c77-945f-4d8e-bfe1-c45540c51b82" providerId="ADAL" clId="{E1A88473-9723-4525-886F-FB594E3324B6}" dt="2023-02-20T23:21:39.240" v="524"/>
          <ac:spMkLst>
            <pc:docMk/>
            <pc:sldMk cId="300779520" sldId="312"/>
            <ac:spMk id="4" creationId="{124B3328-BAD3-48EC-B483-148F28CC9C0C}"/>
          </ac:spMkLst>
        </pc:spChg>
        <pc:spChg chg="add del mod">
          <ac:chgData name="Janssen, Andrea" userId="cd2d6c77-945f-4d8e-bfe1-c45540c51b82" providerId="ADAL" clId="{E1A88473-9723-4525-886F-FB594E3324B6}" dt="2023-02-20T23:21:39.240" v="524"/>
          <ac:spMkLst>
            <pc:docMk/>
            <pc:sldMk cId="300779520" sldId="312"/>
            <ac:spMk id="5" creationId="{ABE8D957-BF25-4A46-905B-48222FD6531D}"/>
          </ac:spMkLst>
        </pc:spChg>
        <pc:spChg chg="add del mod">
          <ac:chgData name="Janssen, Andrea" userId="cd2d6c77-945f-4d8e-bfe1-c45540c51b82" providerId="ADAL" clId="{E1A88473-9723-4525-886F-FB594E3324B6}" dt="2023-02-20T23:22:02.730" v="529"/>
          <ac:spMkLst>
            <pc:docMk/>
            <pc:sldMk cId="300779520" sldId="312"/>
            <ac:spMk id="7" creationId="{7F568C07-2EDF-441C-B2D8-A1ED9C61BC3F}"/>
          </ac:spMkLst>
        </pc:spChg>
        <pc:spChg chg="add del">
          <ac:chgData name="Janssen, Andrea" userId="cd2d6c77-945f-4d8e-bfe1-c45540c51b82" providerId="ADAL" clId="{E1A88473-9723-4525-886F-FB594E3324B6}" dt="2023-02-20T23:22:12.305" v="530" actId="26606"/>
          <ac:spMkLst>
            <pc:docMk/>
            <pc:sldMk cId="300779520" sldId="312"/>
            <ac:spMk id="1035" creationId="{33CD251C-A887-4D2F-925B-FC097198538B}"/>
          </ac:spMkLst>
        </pc:spChg>
        <pc:spChg chg="add">
          <ac:chgData name="Janssen, Andrea" userId="cd2d6c77-945f-4d8e-bfe1-c45540c51b82" providerId="ADAL" clId="{E1A88473-9723-4525-886F-FB594E3324B6}" dt="2023-02-20T23:22:12.305" v="530" actId="26606"/>
          <ac:spMkLst>
            <pc:docMk/>
            <pc:sldMk cId="300779520" sldId="312"/>
            <ac:spMk id="1044" creationId="{AD96FDFD-4E42-4A06-B8B5-768A1DB9C2A9}"/>
          </ac:spMkLst>
        </pc:spChg>
        <pc:grpChg chg="add del">
          <ac:chgData name="Janssen, Andrea" userId="cd2d6c77-945f-4d8e-bfe1-c45540c51b82" providerId="ADAL" clId="{E1A88473-9723-4525-886F-FB594E3324B6}" dt="2023-02-20T23:22:12.305" v="530" actId="26606"/>
          <ac:grpSpMkLst>
            <pc:docMk/>
            <pc:sldMk cId="300779520" sldId="312"/>
            <ac:grpSpMk id="1037" creationId="{770AE191-D2EA-45C9-A44D-830C188F74CB}"/>
          </ac:grpSpMkLst>
        </pc:grpChg>
        <pc:picChg chg="add del">
          <ac:chgData name="Janssen, Andrea" userId="cd2d6c77-945f-4d8e-bfe1-c45540c51b82" providerId="ADAL" clId="{E1A88473-9723-4525-886F-FB594E3324B6}" dt="2023-02-21T15:35:35.375" v="1416"/>
          <ac:picMkLst>
            <pc:docMk/>
            <pc:sldMk cId="300779520" sldId="312"/>
            <ac:picMk id="4" creationId="{10FC9993-FEDE-4C35-BC0C-B7E6D4EC4EDA}"/>
          </ac:picMkLst>
        </pc:picChg>
        <pc:picChg chg="add">
          <ac:chgData name="Janssen, Andrea" userId="cd2d6c77-945f-4d8e-bfe1-c45540c51b82" providerId="ADAL" clId="{E1A88473-9723-4525-886F-FB594E3324B6}" dt="2023-02-21T15:35:42.891" v="1417"/>
          <ac:picMkLst>
            <pc:docMk/>
            <pc:sldMk cId="300779520" sldId="312"/>
            <ac:picMk id="5" creationId="{0ED5317C-0848-4A18-B5BE-460EC1E3317F}"/>
          </ac:picMkLst>
        </pc:picChg>
        <pc:picChg chg="add mod ord">
          <ac:chgData name="Janssen, Andrea" userId="cd2d6c77-945f-4d8e-bfe1-c45540c51b82" providerId="ADAL" clId="{E1A88473-9723-4525-886F-FB594E3324B6}" dt="2023-02-20T23:22:12.305" v="530" actId="26606"/>
          <ac:picMkLst>
            <pc:docMk/>
            <pc:sldMk cId="300779520" sldId="312"/>
            <ac:picMk id="6" creationId="{7AE61203-3462-4EF5-9943-1114E51E98EB}"/>
          </ac:picMkLst>
        </pc:picChg>
        <pc:picChg chg="mod ord">
          <ac:chgData name="Janssen, Andrea" userId="cd2d6c77-945f-4d8e-bfe1-c45540c51b82" providerId="ADAL" clId="{E1A88473-9723-4525-886F-FB594E3324B6}" dt="2023-02-20T23:22:12.305" v="530" actId="26606"/>
          <ac:picMkLst>
            <pc:docMk/>
            <pc:sldMk cId="300779520" sldId="312"/>
            <ac:picMk id="1026" creationId="{4C2CBBA1-826E-404B-935E-BE29D1FE1790}"/>
          </ac:picMkLst>
        </pc:picChg>
        <pc:picChg chg="mod ord">
          <ac:chgData name="Janssen, Andrea" userId="cd2d6c77-945f-4d8e-bfe1-c45540c51b82" providerId="ADAL" clId="{E1A88473-9723-4525-886F-FB594E3324B6}" dt="2023-02-20T23:22:12.305" v="530" actId="26606"/>
          <ac:picMkLst>
            <pc:docMk/>
            <pc:sldMk cId="300779520" sldId="312"/>
            <ac:picMk id="1030" creationId="{ACFBFB80-AA42-4126-875D-E6A88E5B7FF0}"/>
          </ac:picMkLst>
        </pc:picChg>
      </pc:sldChg>
      <pc:sldChg chg="addSp modSp del">
        <pc:chgData name="Janssen, Andrea" userId="cd2d6c77-945f-4d8e-bfe1-c45540c51b82" providerId="ADAL" clId="{E1A88473-9723-4525-886F-FB594E3324B6}" dt="2023-02-21T15:29:35.881" v="1393" actId="2696"/>
        <pc:sldMkLst>
          <pc:docMk/>
          <pc:sldMk cId="649842946" sldId="314"/>
        </pc:sldMkLst>
        <pc:spChg chg="add mod">
          <ac:chgData name="Janssen, Andrea" userId="cd2d6c77-945f-4d8e-bfe1-c45540c51b82" providerId="ADAL" clId="{E1A88473-9723-4525-886F-FB594E3324B6}" dt="2023-02-21T15:29:33.368" v="1392" actId="20577"/>
          <ac:spMkLst>
            <pc:docMk/>
            <pc:sldMk cId="649842946" sldId="314"/>
            <ac:spMk id="2" creationId="{BF90F0B4-4202-4D6A-981E-A37CA4406C69}"/>
          </ac:spMkLst>
        </pc:spChg>
        <pc:spChg chg="add mod">
          <ac:chgData name="Janssen, Andrea" userId="cd2d6c77-945f-4d8e-bfe1-c45540c51b82" providerId="ADAL" clId="{E1A88473-9723-4525-886F-FB594E3324B6}" dt="2023-02-21T15:29:26.234" v="1381"/>
          <ac:spMkLst>
            <pc:docMk/>
            <pc:sldMk cId="649842946" sldId="314"/>
            <ac:spMk id="3" creationId="{2F542C8C-CED5-4E3F-8C6A-C708E86CF44C}"/>
          </ac:spMkLst>
        </pc:spChg>
      </pc:sldChg>
      <pc:sldChg chg="ord">
        <pc:chgData name="Janssen, Andrea" userId="cd2d6c77-945f-4d8e-bfe1-c45540c51b82" providerId="ADAL" clId="{E1A88473-9723-4525-886F-FB594E3324B6}" dt="2023-02-20T23:28:49.341" v="589"/>
        <pc:sldMkLst>
          <pc:docMk/>
          <pc:sldMk cId="2503333056" sldId="315"/>
        </pc:sldMkLst>
      </pc:sldChg>
      <pc:sldChg chg="ord">
        <pc:chgData name="Janssen, Andrea" userId="cd2d6c77-945f-4d8e-bfe1-c45540c51b82" providerId="ADAL" clId="{E1A88473-9723-4525-886F-FB594E3324B6}" dt="2023-02-20T23:34:15.582" v="692"/>
        <pc:sldMkLst>
          <pc:docMk/>
          <pc:sldMk cId="2426983569" sldId="316"/>
        </pc:sldMkLst>
      </pc:sldChg>
      <pc:sldChg chg="addSp delSp modSp ord">
        <pc:chgData name="Janssen, Andrea" userId="cd2d6c77-945f-4d8e-bfe1-c45540c51b82" providerId="ADAL" clId="{E1A88473-9723-4525-886F-FB594E3324B6}" dt="2023-02-21T00:07:23.285" v="1355" actId="20577"/>
        <pc:sldMkLst>
          <pc:docMk/>
          <pc:sldMk cId="2239206484" sldId="317"/>
        </pc:sldMkLst>
        <pc:spChg chg="mod">
          <ac:chgData name="Janssen, Andrea" userId="cd2d6c77-945f-4d8e-bfe1-c45540c51b82" providerId="ADAL" clId="{E1A88473-9723-4525-886F-FB594E3324B6}" dt="2023-02-21T00:07:23.285" v="1355" actId="20577"/>
          <ac:spMkLst>
            <pc:docMk/>
            <pc:sldMk cId="2239206484" sldId="317"/>
            <ac:spMk id="2" creationId="{E02276F4-F6E5-4FD3-8141-AE5E4A4DBB08}"/>
          </ac:spMkLst>
        </pc:spChg>
        <pc:spChg chg="mod">
          <ac:chgData name="Janssen, Andrea" userId="cd2d6c77-945f-4d8e-bfe1-c45540c51b82" providerId="ADAL" clId="{E1A88473-9723-4525-886F-FB594E3324B6}" dt="2023-02-20T23:27:53.767" v="579" actId="207"/>
          <ac:spMkLst>
            <pc:docMk/>
            <pc:sldMk cId="2239206484" sldId="317"/>
            <ac:spMk id="3" creationId="{50D1D8B6-FFEC-4015-BD14-CB96D7564826}"/>
          </ac:spMkLst>
        </pc:spChg>
        <pc:spChg chg="add del mod">
          <ac:chgData name="Janssen, Andrea" userId="cd2d6c77-945f-4d8e-bfe1-c45540c51b82" providerId="ADAL" clId="{E1A88473-9723-4525-886F-FB594E3324B6}" dt="2023-02-20T23:24:59.371" v="570"/>
          <ac:spMkLst>
            <pc:docMk/>
            <pc:sldMk cId="2239206484" sldId="317"/>
            <ac:spMk id="4" creationId="{34243B29-A1F7-4947-8072-989C5CDF8F3F}"/>
          </ac:spMkLst>
        </pc:spChg>
        <pc:spChg chg="add del mod">
          <ac:chgData name="Janssen, Andrea" userId="cd2d6c77-945f-4d8e-bfe1-c45540c51b82" providerId="ADAL" clId="{E1A88473-9723-4525-886F-FB594E3324B6}" dt="2023-02-20T23:27:57.345" v="580" actId="478"/>
          <ac:spMkLst>
            <pc:docMk/>
            <pc:sldMk cId="2239206484" sldId="317"/>
            <ac:spMk id="5" creationId="{07F0DB08-4634-4ECD-B8F8-29822F05AC7F}"/>
          </ac:spMkLst>
        </pc:spChg>
      </pc:sldChg>
      <pc:sldChg chg="addSp delSp modSp add ord">
        <pc:chgData name="Janssen, Andrea" userId="cd2d6c77-945f-4d8e-bfe1-c45540c51b82" providerId="ADAL" clId="{E1A88473-9723-4525-886F-FB594E3324B6}" dt="2023-02-21T15:29:16.728" v="1380" actId="1076"/>
        <pc:sldMkLst>
          <pc:docMk/>
          <pc:sldMk cId="603953754" sldId="319"/>
        </pc:sldMkLst>
        <pc:spChg chg="del">
          <ac:chgData name="Janssen, Andrea" userId="cd2d6c77-945f-4d8e-bfe1-c45540c51b82" providerId="ADAL" clId="{E1A88473-9723-4525-886F-FB594E3324B6}" dt="2023-02-21T15:28:23.611" v="1365" actId="478"/>
          <ac:spMkLst>
            <pc:docMk/>
            <pc:sldMk cId="603953754" sldId="319"/>
            <ac:spMk id="2" creationId="{203C1ED0-EA53-40BD-80A0-DD73F7C1CD46}"/>
          </ac:spMkLst>
        </pc:spChg>
        <pc:spChg chg="del">
          <ac:chgData name="Janssen, Andrea" userId="cd2d6c77-945f-4d8e-bfe1-c45540c51b82" providerId="ADAL" clId="{E1A88473-9723-4525-886F-FB594E3324B6}" dt="2023-02-21T15:28:25.572" v="1366" actId="478"/>
          <ac:spMkLst>
            <pc:docMk/>
            <pc:sldMk cId="603953754" sldId="319"/>
            <ac:spMk id="3" creationId="{EAFC328B-A555-49CC-A7FF-BE39BBA33362}"/>
          </ac:spMkLst>
        </pc:spChg>
        <pc:spChg chg="del">
          <ac:chgData name="Janssen, Andrea" userId="cd2d6c77-945f-4d8e-bfe1-c45540c51b82" providerId="ADAL" clId="{E1A88473-9723-4525-886F-FB594E3324B6}" dt="2023-02-21T15:28:27.860" v="1367" actId="478"/>
          <ac:spMkLst>
            <pc:docMk/>
            <pc:sldMk cId="603953754" sldId="319"/>
            <ac:spMk id="4" creationId="{9186D356-BBB4-4C57-AD50-A0E16DD21755}"/>
          </ac:spMkLst>
        </pc:spChg>
        <pc:picChg chg="add mod">
          <ac:chgData name="Janssen, Andrea" userId="cd2d6c77-945f-4d8e-bfe1-c45540c51b82" providerId="ADAL" clId="{E1A88473-9723-4525-886F-FB594E3324B6}" dt="2023-02-21T15:29:16.728" v="1380" actId="1076"/>
          <ac:picMkLst>
            <pc:docMk/>
            <pc:sldMk cId="603953754" sldId="319"/>
            <ac:picMk id="5" creationId="{747F738D-C45A-446F-A54C-A1B2D949DC99}"/>
          </ac:picMkLst>
        </pc:picChg>
      </pc:sldChg>
      <pc:sldChg chg="add del">
        <pc:chgData name="Janssen, Andrea" userId="cd2d6c77-945f-4d8e-bfe1-c45540c51b82" providerId="ADAL" clId="{E1A88473-9723-4525-886F-FB594E3324B6}" dt="2023-02-21T15:27:54.315" v="1360"/>
        <pc:sldMkLst>
          <pc:docMk/>
          <pc:sldMk cId="2569447586" sldId="319"/>
        </pc:sldMkLst>
      </pc:sldChg>
      <pc:sldChg chg="add del">
        <pc:chgData name="Janssen, Andrea" userId="cd2d6c77-945f-4d8e-bfe1-c45540c51b82" providerId="ADAL" clId="{E1A88473-9723-4525-886F-FB594E3324B6}" dt="2023-02-21T15:27:48.130" v="1358"/>
        <pc:sldMkLst>
          <pc:docMk/>
          <pc:sldMk cId="2585991539" sldId="319"/>
        </pc:sldMkLst>
      </pc:sldChg>
      <pc:sldChg chg="addSp delSp modSp add mod setBg">
        <pc:chgData name="Janssen, Andrea" userId="cd2d6c77-945f-4d8e-bfe1-c45540c51b82" providerId="ADAL" clId="{E1A88473-9723-4525-886F-FB594E3324B6}" dt="2023-02-21T15:37:01.103" v="1471" actId="1076"/>
        <pc:sldMkLst>
          <pc:docMk/>
          <pc:sldMk cId="2214037607" sldId="320"/>
        </pc:sldMkLst>
        <pc:spChg chg="add del mod">
          <ac:chgData name="Janssen, Andrea" userId="cd2d6c77-945f-4d8e-bfe1-c45540c51b82" providerId="ADAL" clId="{E1A88473-9723-4525-886F-FB594E3324B6}" dt="2023-02-21T15:35:13.124" v="1412" actId="11529"/>
          <ac:spMkLst>
            <pc:docMk/>
            <pc:sldMk cId="2214037607" sldId="320"/>
            <ac:spMk id="3" creationId="{F38FB9CC-0D88-4231-AF32-24E70E71B21E}"/>
          </ac:spMkLst>
        </pc:spChg>
        <pc:spChg chg="add del">
          <ac:chgData name="Janssen, Andrea" userId="cd2d6c77-945f-4d8e-bfe1-c45540c51b82" providerId="ADAL" clId="{E1A88473-9723-4525-886F-FB594E3324B6}" dt="2023-02-21T15:34:37.027" v="1402" actId="26606"/>
          <ac:spMkLst>
            <pc:docMk/>
            <pc:sldMk cId="2214037607" sldId="320"/>
            <ac:spMk id="4" creationId="{42A4FC2C-047E-45A5-965D-8E1E3BF09BC6}"/>
          </ac:spMkLst>
        </pc:spChg>
        <pc:spChg chg="add del">
          <ac:chgData name="Janssen, Andrea" userId="cd2d6c77-945f-4d8e-bfe1-c45540c51b82" providerId="ADAL" clId="{E1A88473-9723-4525-886F-FB594E3324B6}" dt="2023-02-21T15:34:39.430" v="1404" actId="26606"/>
          <ac:spMkLst>
            <pc:docMk/>
            <pc:sldMk cId="2214037607" sldId="320"/>
            <ac:spMk id="6" creationId="{32BC26D8-82FB-445E-AA49-62A77D7C1EE0}"/>
          </ac:spMkLst>
        </pc:spChg>
        <pc:spChg chg="add del">
          <ac:chgData name="Janssen, Andrea" userId="cd2d6c77-945f-4d8e-bfe1-c45540c51b82" providerId="ADAL" clId="{E1A88473-9723-4525-886F-FB594E3324B6}" dt="2023-02-21T15:34:23.678" v="1398" actId="26606"/>
          <ac:spMkLst>
            <pc:docMk/>
            <pc:sldMk cId="2214037607" sldId="320"/>
            <ac:spMk id="7" creationId="{42A4FC2C-047E-45A5-965D-8E1E3BF09BC6}"/>
          </ac:spMkLst>
        </pc:spChg>
        <pc:spChg chg="add del">
          <ac:chgData name="Janssen, Andrea" userId="cd2d6c77-945f-4d8e-bfe1-c45540c51b82" providerId="ADAL" clId="{E1A88473-9723-4525-886F-FB594E3324B6}" dt="2023-02-21T15:34:57.176" v="1408" actId="26606"/>
          <ac:spMkLst>
            <pc:docMk/>
            <pc:sldMk cId="2214037607" sldId="320"/>
            <ac:spMk id="8" creationId="{42A4FC2C-047E-45A5-965D-8E1E3BF09BC6}"/>
          </ac:spMkLst>
        </pc:spChg>
        <pc:spChg chg="add del">
          <ac:chgData name="Janssen, Andrea" userId="cd2d6c77-945f-4d8e-bfe1-c45540c51b82" providerId="ADAL" clId="{E1A88473-9723-4525-886F-FB594E3324B6}" dt="2023-02-21T15:34:39.430" v="1404" actId="26606"/>
          <ac:spMkLst>
            <pc:docMk/>
            <pc:sldMk cId="2214037607" sldId="320"/>
            <ac:spMk id="9" creationId="{CB44330D-EA18-4254-AA95-EB49948539B8}"/>
          </ac:spMkLst>
        </pc:spChg>
        <pc:spChg chg="add mod">
          <ac:chgData name="Janssen, Andrea" userId="cd2d6c77-945f-4d8e-bfe1-c45540c51b82" providerId="ADAL" clId="{E1A88473-9723-4525-886F-FB594E3324B6}" dt="2023-02-21T15:36:56.320" v="1470" actId="1076"/>
          <ac:spMkLst>
            <pc:docMk/>
            <pc:sldMk cId="2214037607" sldId="320"/>
            <ac:spMk id="12" creationId="{88EE2D33-130C-45FA-8DC8-94CD4875098C}"/>
          </ac:spMkLst>
        </pc:spChg>
        <pc:picChg chg="add mod">
          <ac:chgData name="Janssen, Andrea" userId="cd2d6c77-945f-4d8e-bfe1-c45540c51b82" providerId="ADAL" clId="{E1A88473-9723-4525-886F-FB594E3324B6}" dt="2023-02-21T15:37:01.103" v="1471" actId="1076"/>
          <ac:picMkLst>
            <pc:docMk/>
            <pc:sldMk cId="2214037607" sldId="320"/>
            <ac:picMk id="2" creationId="{545DD31C-1126-4750-813E-547539FBA2F0}"/>
          </ac:picMkLst>
        </pc:picChg>
        <pc:picChg chg="del">
          <ac:chgData name="Janssen, Andrea" userId="cd2d6c77-945f-4d8e-bfe1-c45540c51b82" providerId="ADAL" clId="{E1A88473-9723-4525-886F-FB594E3324B6}" dt="2023-02-21T15:34:08.553" v="1395" actId="478"/>
          <ac:picMkLst>
            <pc:docMk/>
            <pc:sldMk cId="2214037607" sldId="320"/>
            <ac:picMk id="5" creationId="{747F738D-C45A-446F-A54C-A1B2D949DC99}"/>
          </ac:picMkLst>
        </pc:picChg>
        <pc:picChg chg="add del">
          <ac:chgData name="Janssen, Andrea" userId="cd2d6c77-945f-4d8e-bfe1-c45540c51b82" providerId="ADAL" clId="{E1A88473-9723-4525-886F-FB594E3324B6}" dt="2023-02-21T15:35:31.024" v="1415"/>
          <ac:picMkLst>
            <pc:docMk/>
            <pc:sldMk cId="2214037607" sldId="320"/>
            <ac:picMk id="10" creationId="{CF4481AF-C77A-40D1-A73E-907DA69F71D4}"/>
          </ac:picMkLst>
        </pc:picChg>
        <pc:picChg chg="add del mod">
          <ac:chgData name="Janssen, Andrea" userId="cd2d6c77-945f-4d8e-bfe1-c45540c51b82" providerId="ADAL" clId="{E1A88473-9723-4525-886F-FB594E3324B6}" dt="2023-02-21T15:36:46.420" v="1469" actId="478"/>
          <ac:picMkLst>
            <pc:docMk/>
            <pc:sldMk cId="2214037607" sldId="320"/>
            <ac:picMk id="11" creationId="{ED4DB9ED-0544-4C90-9EEA-2C95AAB62FB0}"/>
          </ac:picMkLst>
        </pc:picChg>
      </pc:sldChg>
      <pc:sldChg chg="addSp delSp modSp add">
        <pc:chgData name="Janssen, Andrea" userId="cd2d6c77-945f-4d8e-bfe1-c45540c51b82" providerId="ADAL" clId="{E1A88473-9723-4525-886F-FB594E3324B6}" dt="2023-02-21T15:39:45.284" v="1532" actId="1076"/>
        <pc:sldMkLst>
          <pc:docMk/>
          <pc:sldMk cId="3127450003" sldId="321"/>
        </pc:sldMkLst>
        <pc:spChg chg="mod">
          <ac:chgData name="Janssen, Andrea" userId="cd2d6c77-945f-4d8e-bfe1-c45540c51b82" providerId="ADAL" clId="{E1A88473-9723-4525-886F-FB594E3324B6}" dt="2023-02-21T15:37:25.223" v="1492" actId="6549"/>
          <ac:spMkLst>
            <pc:docMk/>
            <pc:sldMk cId="3127450003" sldId="321"/>
            <ac:spMk id="12" creationId="{88EE2D33-130C-45FA-8DC8-94CD4875098C}"/>
          </ac:spMkLst>
        </pc:spChg>
        <pc:picChg chg="del">
          <ac:chgData name="Janssen, Andrea" userId="cd2d6c77-945f-4d8e-bfe1-c45540c51b82" providerId="ADAL" clId="{E1A88473-9723-4525-886F-FB594E3324B6}" dt="2023-02-21T15:37:27.792" v="1493" actId="478"/>
          <ac:picMkLst>
            <pc:docMk/>
            <pc:sldMk cId="3127450003" sldId="321"/>
            <ac:picMk id="2" creationId="{545DD31C-1126-4750-813E-547539FBA2F0}"/>
          </ac:picMkLst>
        </pc:picChg>
        <pc:picChg chg="add del mod">
          <ac:chgData name="Janssen, Andrea" userId="cd2d6c77-945f-4d8e-bfe1-c45540c51b82" providerId="ADAL" clId="{E1A88473-9723-4525-886F-FB594E3324B6}" dt="2023-02-21T15:39:34.836" v="1527" actId="478"/>
          <ac:picMkLst>
            <pc:docMk/>
            <pc:sldMk cId="3127450003" sldId="321"/>
            <ac:picMk id="3" creationId="{F2A9D8F0-459B-499D-968F-52153210ECE7}"/>
          </ac:picMkLst>
        </pc:picChg>
        <pc:picChg chg="add mod">
          <ac:chgData name="Janssen, Andrea" userId="cd2d6c77-945f-4d8e-bfe1-c45540c51b82" providerId="ADAL" clId="{E1A88473-9723-4525-886F-FB594E3324B6}" dt="2023-02-21T15:39:45.284" v="1532" actId="1076"/>
          <ac:picMkLst>
            <pc:docMk/>
            <pc:sldMk cId="3127450003" sldId="321"/>
            <ac:picMk id="4" creationId="{ABFED987-168E-4B3B-A22F-51063F85ED84}"/>
          </ac:picMkLst>
        </pc:picChg>
      </pc:sldChg>
      <pc:sldChg chg="addSp modSp add">
        <pc:chgData name="Janssen, Andrea" userId="cd2d6c77-945f-4d8e-bfe1-c45540c51b82" providerId="ADAL" clId="{E1A88473-9723-4525-886F-FB594E3324B6}" dt="2023-02-21T15:43:05.544" v="1568" actId="14100"/>
        <pc:sldMkLst>
          <pc:docMk/>
          <pc:sldMk cId="4292545224" sldId="322"/>
        </pc:sldMkLst>
        <pc:spChg chg="mod">
          <ac:chgData name="Janssen, Andrea" userId="cd2d6c77-945f-4d8e-bfe1-c45540c51b82" providerId="ADAL" clId="{E1A88473-9723-4525-886F-FB594E3324B6}" dt="2023-02-21T15:43:03.071" v="1567" actId="1076"/>
          <ac:spMkLst>
            <pc:docMk/>
            <pc:sldMk cId="4292545224" sldId="322"/>
            <ac:spMk id="12" creationId="{88EE2D33-130C-45FA-8DC8-94CD4875098C}"/>
          </ac:spMkLst>
        </pc:spChg>
        <pc:picChg chg="add mod">
          <ac:chgData name="Janssen, Andrea" userId="cd2d6c77-945f-4d8e-bfe1-c45540c51b82" providerId="ADAL" clId="{E1A88473-9723-4525-886F-FB594E3324B6}" dt="2023-02-21T15:43:05.544" v="1568" actId="14100"/>
          <ac:picMkLst>
            <pc:docMk/>
            <pc:sldMk cId="4292545224" sldId="322"/>
            <ac:picMk id="2" creationId="{4CA56ED4-21A2-4353-946F-7839365CAEE6}"/>
          </ac:picMkLst>
        </pc:picChg>
      </pc:sldChg>
    </pc:docChg>
  </pc:docChgLst>
  <pc:docChgLst>
    <pc:chgData name="Kok, Coen" userId="S::c.kok@amsta.nl::76430f43-4d02-4df3-9599-65cc13f3d53b" providerId="AD" clId="Web-{76EEB0C6-C9CF-4DCA-B88D-8A250BD3D801}"/>
    <pc:docChg chg="addSld delSld modSld sldOrd addMainMaster delMainMaster">
      <pc:chgData name="Kok, Coen" userId="S::c.kok@amsta.nl::76430f43-4d02-4df3-9599-65cc13f3d53b" providerId="AD" clId="Web-{76EEB0C6-C9CF-4DCA-B88D-8A250BD3D801}" dt="2023-02-21T15:51:42.113" v="25" actId="14100"/>
      <pc:docMkLst>
        <pc:docMk/>
      </pc:docMkLst>
      <pc:sldChg chg="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2482268603" sldId="256"/>
        </pc:sldMkLst>
      </pc:sldChg>
      <pc:sldChg chg="modSp 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1535029760" sldId="268"/>
        </pc:sldMkLst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1535029760" sldId="268"/>
            <ac:spMk id="2" creationId="{E02276F4-F6E5-4FD3-8141-AE5E4A4DBB08}"/>
          </ac:spMkLst>
        </pc:spChg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1535029760" sldId="268"/>
            <ac:spMk id="3" creationId="{50D1D8B6-FFEC-4015-BD14-CB96D7564826}"/>
          </ac:spMkLst>
        </pc:spChg>
      </pc:sldChg>
      <pc:sldChg chg="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3492745652" sldId="275"/>
        </pc:sldMkLst>
      </pc:sldChg>
      <pc:sldChg chg="modSp 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1752585581" sldId="276"/>
        </pc:sldMkLst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1752585581" sldId="276"/>
            <ac:spMk id="2" creationId="{0E7F58FB-600B-4A32-8A67-20C79EE7B02D}"/>
          </ac:spMkLst>
        </pc:spChg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1752585581" sldId="276"/>
            <ac:spMk id="4" creationId="{05C378C5-074A-4539-874A-864A31C58D55}"/>
          </ac:spMkLst>
        </pc:spChg>
      </pc:sldChg>
      <pc:sldChg chg="modSp 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2659554211" sldId="283"/>
        </pc:sldMkLst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2659554211" sldId="283"/>
            <ac:spMk id="4" creationId="{2C35356F-9BF0-45F9-8EA8-9EEA0BE190E5}"/>
          </ac:spMkLst>
        </pc:spChg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2659554211" sldId="283"/>
            <ac:spMk id="5" creationId="{FD7F7A6F-2346-49F1-BDBD-9FF31579CFF2}"/>
          </ac:spMkLst>
        </pc:spChg>
      </pc:sldChg>
      <pc:sldChg chg="modSp 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2159966259" sldId="284"/>
        </pc:sldMkLst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2159966259" sldId="284"/>
            <ac:spMk id="4" creationId="{2C35356F-9BF0-45F9-8EA8-9EEA0BE190E5}"/>
          </ac:spMkLst>
        </pc:spChg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2159966259" sldId="284"/>
            <ac:spMk id="5" creationId="{FD7F7A6F-2346-49F1-BDBD-9FF31579CFF2}"/>
          </ac:spMkLst>
        </pc:spChg>
      </pc:sldChg>
      <pc:sldChg chg="modSp 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2758452849" sldId="295"/>
        </pc:sldMkLst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2758452849" sldId="295"/>
            <ac:spMk id="2" creationId="{E02276F4-F6E5-4FD3-8141-AE5E4A4DBB08}"/>
          </ac:spMkLst>
        </pc:spChg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2758452849" sldId="295"/>
            <ac:spMk id="6" creationId="{1B1C9EAC-B6FF-4B38-ABAA-813D822A11B6}"/>
          </ac:spMkLst>
        </pc:spChg>
      </pc:sldChg>
      <pc:sldChg chg="modSp 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3157514238" sldId="296"/>
        </pc:sldMkLst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3157514238" sldId="296"/>
            <ac:spMk id="13" creationId="{5D0BB033-7190-469A-AEC4-1EAE500E816E}"/>
          </ac:spMkLst>
        </pc:spChg>
        <pc:picChg chg="mod ord modCrop">
          <ac:chgData name="Kok, Coen" userId="S::c.kok@amsta.nl::76430f43-4d02-4df3-9599-65cc13f3d53b" providerId="AD" clId="Web-{76EEB0C6-C9CF-4DCA-B88D-8A250BD3D801}" dt="2023-02-21T15:50:11.611" v="19"/>
          <ac:picMkLst>
            <pc:docMk/>
            <pc:sldMk cId="3157514238" sldId="296"/>
            <ac:picMk id="14" creationId="{5E6F8759-64B6-4599-BB6B-B537B1EF648B}"/>
          </ac:picMkLst>
        </pc:picChg>
      </pc:sldChg>
      <pc:sldChg chg="modSp 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3692523492" sldId="298"/>
        </pc:sldMkLst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3692523492" sldId="298"/>
            <ac:spMk id="2" creationId="{613E96EF-EBA0-4034-A45D-AF8772677453}"/>
          </ac:spMkLst>
        </pc:spChg>
      </pc:sldChg>
      <pc:sldChg chg="modSp 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4243821726" sldId="301"/>
        </pc:sldMkLst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4243821726" sldId="301"/>
            <ac:spMk id="2" creationId="{E02276F4-F6E5-4FD3-8141-AE5E4A4DBB08}"/>
          </ac:spMkLst>
        </pc:spChg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4243821726" sldId="301"/>
            <ac:spMk id="4" creationId="{FED1EB07-2657-455E-951C-69C9F45F9035}"/>
          </ac:spMkLst>
        </pc:spChg>
      </pc:sldChg>
      <pc:sldChg chg="modSp mod modClrScheme chgLayout">
        <pc:chgData name="Kok, Coen" userId="S::c.kok@amsta.nl::76430f43-4d02-4df3-9599-65cc13f3d53b" providerId="AD" clId="Web-{76EEB0C6-C9CF-4DCA-B88D-8A250BD3D801}" dt="2023-02-21T15:51:42.113" v="25" actId="14100"/>
        <pc:sldMkLst>
          <pc:docMk/>
          <pc:sldMk cId="1622532009" sldId="303"/>
        </pc:sldMkLst>
        <pc:spChg chg="mod ord">
          <ac:chgData name="Kok, Coen" userId="S::c.kok@amsta.nl::76430f43-4d02-4df3-9599-65cc13f3d53b" providerId="AD" clId="Web-{76EEB0C6-C9CF-4DCA-B88D-8A250BD3D801}" dt="2023-02-21T15:51:42.113" v="25" actId="14100"/>
          <ac:spMkLst>
            <pc:docMk/>
            <pc:sldMk cId="1622532009" sldId="303"/>
            <ac:spMk id="6" creationId="{FA24F262-AEC3-423A-A536-FDE979BB887C}"/>
          </ac:spMkLst>
        </pc:spChg>
      </pc:sldChg>
      <pc:sldChg chg="modSp 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3515761785" sldId="307"/>
        </pc:sldMkLst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3515761785" sldId="307"/>
            <ac:spMk id="2" creationId="{E02276F4-F6E5-4FD3-8141-AE5E4A4DBB08}"/>
          </ac:spMkLst>
        </pc:spChg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3515761785" sldId="307"/>
            <ac:spMk id="3" creationId="{50D1D8B6-FFEC-4015-BD14-CB96D7564826}"/>
          </ac:spMkLst>
        </pc:spChg>
      </pc:sldChg>
      <pc:sldChg chg="modSp 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49166253" sldId="309"/>
        </pc:sldMkLst>
        <pc:picChg chg="mod ord">
          <ac:chgData name="Kok, Coen" userId="S::c.kok@amsta.nl::76430f43-4d02-4df3-9599-65cc13f3d53b" providerId="AD" clId="Web-{76EEB0C6-C9CF-4DCA-B88D-8A250BD3D801}" dt="2023-02-21T15:50:11.611" v="19"/>
          <ac:picMkLst>
            <pc:docMk/>
            <pc:sldMk cId="49166253" sldId="309"/>
            <ac:picMk id="11" creationId="{CA04AE57-71DB-BFB1-7B10-895511568B6C}"/>
          </ac:picMkLst>
        </pc:picChg>
      </pc:sldChg>
      <pc:sldChg chg="modSp mod ord modClrScheme chgLayout">
        <pc:chgData name="Kok, Coen" userId="S::c.kok@amsta.nl::76430f43-4d02-4df3-9599-65cc13f3d53b" providerId="AD" clId="Web-{76EEB0C6-C9CF-4DCA-B88D-8A250BD3D801}" dt="2023-02-21T15:50:58.002" v="22"/>
        <pc:sldMkLst>
          <pc:docMk/>
          <pc:sldMk cId="505807300" sldId="311"/>
        </pc:sldMkLst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505807300" sldId="311"/>
            <ac:spMk id="2" creationId="{E02276F4-F6E5-4FD3-8141-AE5E4A4DBB08}"/>
          </ac:spMkLst>
        </pc:spChg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505807300" sldId="311"/>
            <ac:spMk id="4" creationId="{61598F33-38D2-428E-B45B-87611BB1F6CC}"/>
          </ac:spMkLst>
        </pc:spChg>
      </pc:sldChg>
      <pc:sldChg chg="delSp modSp mod modClrScheme delDesignElem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300779520" sldId="312"/>
        </pc:sldMkLst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300779520" sldId="312"/>
            <ac:spMk id="2" creationId="{E02276F4-F6E5-4FD3-8141-AE5E4A4DBB08}"/>
          </ac:spMkLst>
        </pc:spChg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300779520" sldId="312"/>
            <ac:spMk id="3" creationId="{50D1D8B6-FFEC-4015-BD14-CB96D7564826}"/>
          </ac:spMkLst>
        </pc:spChg>
        <pc:spChg chg="del">
          <ac:chgData name="Kok, Coen" userId="S::c.kok@amsta.nl::76430f43-4d02-4df3-9599-65cc13f3d53b" providerId="AD" clId="Web-{76EEB0C6-C9CF-4DCA-B88D-8A250BD3D801}" dt="2023-02-21T15:47:54.045" v="5"/>
          <ac:spMkLst>
            <pc:docMk/>
            <pc:sldMk cId="300779520" sldId="312"/>
            <ac:spMk id="1044" creationId="{AD96FDFD-4E42-4A06-B8B5-768A1DB9C2A9}"/>
          </ac:spMkLst>
        </pc:spChg>
        <pc:picChg chg="del mod">
          <ac:chgData name="Kok, Coen" userId="S::c.kok@amsta.nl::76430f43-4d02-4df3-9599-65cc13f3d53b" providerId="AD" clId="Web-{76EEB0C6-C9CF-4DCA-B88D-8A250BD3D801}" dt="2023-02-21T15:47:15.528" v="2"/>
          <ac:picMkLst>
            <pc:docMk/>
            <pc:sldMk cId="300779520" sldId="312"/>
            <ac:picMk id="5" creationId="{0ED5317C-0848-4A18-B5BE-460EC1E3317F}"/>
          </ac:picMkLst>
        </pc:picChg>
      </pc:sldChg>
      <pc:sldChg chg="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2503333056" sldId="315"/>
        </pc:sldMkLst>
      </pc:sldChg>
      <pc:sldChg chg="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2426983569" sldId="316"/>
        </pc:sldMkLst>
      </pc:sldChg>
      <pc:sldChg chg="modSp 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2239206484" sldId="317"/>
        </pc:sldMkLst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2239206484" sldId="317"/>
            <ac:spMk id="2" creationId="{E02276F4-F6E5-4FD3-8141-AE5E4A4DBB08}"/>
          </ac:spMkLst>
        </pc:spChg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2239206484" sldId="317"/>
            <ac:spMk id="3" creationId="{50D1D8B6-FFEC-4015-BD14-CB96D7564826}"/>
          </ac:spMkLst>
        </pc:spChg>
      </pc:sldChg>
      <pc:sldChg chg="modSp 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1528064935" sldId="318"/>
        </pc:sldMkLst>
        <pc:spChg chg="mod ord">
          <ac:chgData name="Kok, Coen" userId="S::c.kok@amsta.nl::76430f43-4d02-4df3-9599-65cc13f3d53b" providerId="AD" clId="Web-{76EEB0C6-C9CF-4DCA-B88D-8A250BD3D801}" dt="2023-02-21T15:50:11.611" v="19"/>
          <ac:spMkLst>
            <pc:docMk/>
            <pc:sldMk cId="1528064935" sldId="318"/>
            <ac:spMk id="3" creationId="{596B5A47-A60C-4218-9339-8B7E63E36E4E}"/>
          </ac:spMkLst>
        </pc:spChg>
        <pc:picChg chg="mod ord modCrop">
          <ac:chgData name="Kok, Coen" userId="S::c.kok@amsta.nl::76430f43-4d02-4df3-9599-65cc13f3d53b" providerId="AD" clId="Web-{76EEB0C6-C9CF-4DCA-B88D-8A250BD3D801}" dt="2023-02-21T15:50:11.611" v="19"/>
          <ac:picMkLst>
            <pc:docMk/>
            <pc:sldMk cId="1528064935" sldId="318"/>
            <ac:picMk id="2" creationId="{CEBA1595-3E87-48CE-9E05-B5F4D456D0ED}"/>
          </ac:picMkLst>
        </pc:picChg>
      </pc:sldChg>
      <pc:sldChg chg="del mod modClrScheme chgLayout">
        <pc:chgData name="Kok, Coen" userId="S::c.kok@amsta.nl::76430f43-4d02-4df3-9599-65cc13f3d53b" providerId="AD" clId="Web-{76EEB0C6-C9CF-4DCA-B88D-8A250BD3D801}" dt="2023-02-21T15:51:09.987" v="23"/>
        <pc:sldMkLst>
          <pc:docMk/>
          <pc:sldMk cId="603953754" sldId="319"/>
        </pc:sldMkLst>
      </pc:sldChg>
      <pc:sldChg chg="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2214037607" sldId="320"/>
        </pc:sldMkLst>
      </pc:sldChg>
      <pc:sldChg chg="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3127450003" sldId="321"/>
        </pc:sldMkLst>
      </pc:sldChg>
      <pc:sldChg chg="mod modClrScheme chgLayout">
        <pc:chgData name="Kok, Coen" userId="S::c.kok@amsta.nl::76430f43-4d02-4df3-9599-65cc13f3d53b" providerId="AD" clId="Web-{76EEB0C6-C9CF-4DCA-B88D-8A250BD3D801}" dt="2023-02-21T15:50:11.611" v="19"/>
        <pc:sldMkLst>
          <pc:docMk/>
          <pc:sldMk cId="4292545224" sldId="322"/>
        </pc:sldMkLst>
      </pc:sldChg>
      <pc:sldChg chg="addSp delSp modSp new del mod setBg modClrScheme setClrOvrMap delDesignElem chgLayout">
        <pc:chgData name="Kok, Coen" userId="S::c.kok@amsta.nl::76430f43-4d02-4df3-9599-65cc13f3d53b" providerId="AD" clId="Web-{76EEB0C6-C9CF-4DCA-B88D-8A250BD3D801}" dt="2023-02-21T15:51:25.300" v="24"/>
        <pc:sldMkLst>
          <pc:docMk/>
          <pc:sldMk cId="782672250" sldId="323"/>
        </pc:sldMkLst>
        <pc:spChg chg="del">
          <ac:chgData name="Kok, Coen" userId="S::c.kok@amsta.nl::76430f43-4d02-4df3-9599-65cc13f3d53b" providerId="AD" clId="Web-{76EEB0C6-C9CF-4DCA-B88D-8A250BD3D801}" dt="2023-02-21T15:47:21.404" v="3"/>
          <ac:spMkLst>
            <pc:docMk/>
            <pc:sldMk cId="782672250" sldId="323"/>
            <ac:spMk id="2" creationId="{3B9E6D11-7894-F2FA-8C68-CE9EC9DAC93F}"/>
          </ac:spMkLst>
        </pc:spChg>
        <pc:spChg chg="add del mod ord">
          <ac:chgData name="Kok, Coen" userId="S::c.kok@amsta.nl::76430f43-4d02-4df3-9599-65cc13f3d53b" providerId="AD" clId="Web-{76EEB0C6-C9CF-4DCA-B88D-8A250BD3D801}" dt="2023-02-21T15:48:33.093" v="12"/>
          <ac:spMkLst>
            <pc:docMk/>
            <pc:sldMk cId="782672250" sldId="323"/>
            <ac:spMk id="3" creationId="{7A947E87-1BE6-C654-7A8A-95D1F36A2F05}"/>
          </ac:spMkLst>
        </pc:spChg>
        <pc:spChg chg="del">
          <ac:chgData name="Kok, Coen" userId="S::c.kok@amsta.nl::76430f43-4d02-4df3-9599-65cc13f3d53b" providerId="AD" clId="Web-{76EEB0C6-C9CF-4DCA-B88D-8A250BD3D801}" dt="2023-02-21T15:47:44.154" v="4"/>
          <ac:spMkLst>
            <pc:docMk/>
            <pc:sldMk cId="782672250" sldId="323"/>
            <ac:spMk id="4" creationId="{23D7D77A-6253-B275-0847-C5E960929C1A}"/>
          </ac:spMkLst>
        </pc:spChg>
        <pc:spChg chg="add del mod ord">
          <ac:chgData name="Kok, Coen" userId="S::c.kok@amsta.nl::76430f43-4d02-4df3-9599-65cc13f3d53b" providerId="AD" clId="Web-{76EEB0C6-C9CF-4DCA-B88D-8A250BD3D801}" dt="2023-02-21T15:48:33.093" v="12"/>
          <ac:spMkLst>
            <pc:docMk/>
            <pc:sldMk cId="782672250" sldId="323"/>
            <ac:spMk id="9" creationId="{E1EB03EE-9BA9-466A-422D-0F37ACCE28E1}"/>
          </ac:spMkLst>
        </pc:spChg>
        <pc:spChg chg="add del">
          <ac:chgData name="Kok, Coen" userId="S::c.kok@amsta.nl::76430f43-4d02-4df3-9599-65cc13f3d53b" providerId="AD" clId="Web-{76EEB0C6-C9CF-4DCA-B88D-8A250BD3D801}" dt="2023-02-21T15:48:30.749" v="9"/>
          <ac:spMkLst>
            <pc:docMk/>
            <pc:sldMk cId="782672250" sldId="323"/>
            <ac:spMk id="11" creationId="{42A4FC2C-047E-45A5-965D-8E1E3BF09BC6}"/>
          </ac:spMkLst>
        </pc:spChg>
        <pc:spChg chg="add del">
          <ac:chgData name="Kok, Coen" userId="S::c.kok@amsta.nl::76430f43-4d02-4df3-9599-65cc13f3d53b" providerId="AD" clId="Web-{76EEB0C6-C9CF-4DCA-B88D-8A250BD3D801}" dt="2023-02-21T15:47:54.045" v="5"/>
          <ac:spMkLst>
            <pc:docMk/>
            <pc:sldMk cId="782672250" sldId="323"/>
            <ac:spMk id="12" creationId="{FF9B822F-893E-44C8-963C-64F50ACECBB2}"/>
          </ac:spMkLst>
        </pc:spChg>
        <pc:spChg chg="add del">
          <ac:chgData name="Kok, Coen" userId="S::c.kok@amsta.nl::76430f43-4d02-4df3-9599-65cc13f3d53b" providerId="AD" clId="Web-{76EEB0C6-C9CF-4DCA-B88D-8A250BD3D801}" dt="2023-02-21T15:48:33.077" v="11"/>
          <ac:spMkLst>
            <pc:docMk/>
            <pc:sldMk cId="782672250" sldId="323"/>
            <ac:spMk id="13" creationId="{87CC2527-562A-4F69-B487-4371E5B243E7}"/>
          </ac:spMkLst>
        </pc:spChg>
        <pc:spChg chg="add del">
          <ac:chgData name="Kok, Coen" userId="S::c.kok@amsta.nl::76430f43-4d02-4df3-9599-65cc13f3d53b" providerId="AD" clId="Web-{76EEB0C6-C9CF-4DCA-B88D-8A250BD3D801}" dt="2023-02-21T15:47:54.045" v="5"/>
          <ac:spMkLst>
            <pc:docMk/>
            <pc:sldMk cId="782672250" sldId="323"/>
            <ac:spMk id="14" creationId="{EBF87945-A001-489F-9D9B-7D9435F0B9CA}"/>
          </ac:spMkLst>
        </pc:spChg>
        <pc:spChg chg="add del">
          <ac:chgData name="Kok, Coen" userId="S::c.kok@amsta.nl::76430f43-4d02-4df3-9599-65cc13f3d53b" providerId="AD" clId="Web-{76EEB0C6-C9CF-4DCA-B88D-8A250BD3D801}" dt="2023-02-21T15:48:33.077" v="11"/>
          <ac:spMkLst>
            <pc:docMk/>
            <pc:sldMk cId="782672250" sldId="323"/>
            <ac:spMk id="15" creationId="{7A947E87-1BE6-C654-7A8A-95D1F36A2F05}"/>
          </ac:spMkLst>
        </pc:spChg>
        <pc:spChg chg="add del">
          <ac:chgData name="Kok, Coen" userId="S::c.kok@amsta.nl::76430f43-4d02-4df3-9599-65cc13f3d53b" providerId="AD" clId="Web-{76EEB0C6-C9CF-4DCA-B88D-8A250BD3D801}" dt="2023-02-21T15:48:55" v="15"/>
          <ac:spMkLst>
            <pc:docMk/>
            <pc:sldMk cId="782672250" sldId="323"/>
            <ac:spMk id="18" creationId="{FF9B822F-893E-44C8-963C-64F50ACECBB2}"/>
          </ac:spMkLst>
        </pc:spChg>
        <pc:spChg chg="add del">
          <ac:chgData name="Kok, Coen" userId="S::c.kok@amsta.nl::76430f43-4d02-4df3-9599-65cc13f3d53b" providerId="AD" clId="Web-{76EEB0C6-C9CF-4DCA-B88D-8A250BD3D801}" dt="2023-02-21T15:48:55" v="15"/>
          <ac:spMkLst>
            <pc:docMk/>
            <pc:sldMk cId="782672250" sldId="323"/>
            <ac:spMk id="19" creationId="{EBF87945-A001-489F-9D9B-7D9435F0B9CA}"/>
          </ac:spMkLst>
        </pc:spChg>
        <pc:spChg chg="add del mod">
          <ac:chgData name="Kok, Coen" userId="S::c.kok@amsta.nl::76430f43-4d02-4df3-9599-65cc13f3d53b" providerId="AD" clId="Web-{76EEB0C6-C9CF-4DCA-B88D-8A250BD3D801}" dt="2023-02-21T15:48:55" v="15"/>
          <ac:spMkLst>
            <pc:docMk/>
            <pc:sldMk cId="782672250" sldId="323"/>
            <ac:spMk id="20" creationId="{7A947E87-1BE6-C654-7A8A-95D1F36A2F05}"/>
          </ac:spMkLst>
        </pc:spChg>
        <pc:spChg chg="add del mod">
          <ac:chgData name="Kok, Coen" userId="S::c.kok@amsta.nl::76430f43-4d02-4df3-9599-65cc13f3d53b" providerId="AD" clId="Web-{76EEB0C6-C9CF-4DCA-B88D-8A250BD3D801}" dt="2023-02-21T15:48:55" v="15"/>
          <ac:spMkLst>
            <pc:docMk/>
            <pc:sldMk cId="782672250" sldId="323"/>
            <ac:spMk id="21" creationId="{E1EB03EE-9BA9-466A-422D-0F37ACCE28E1}"/>
          </ac:spMkLst>
        </pc:spChg>
        <pc:spChg chg="add del">
          <ac:chgData name="Kok, Coen" userId="S::c.kok@amsta.nl::76430f43-4d02-4df3-9599-65cc13f3d53b" providerId="AD" clId="Web-{76EEB0C6-C9CF-4DCA-B88D-8A250BD3D801}" dt="2023-02-21T15:48:55" v="14"/>
          <ac:spMkLst>
            <pc:docMk/>
            <pc:sldMk cId="782672250" sldId="323"/>
            <ac:spMk id="26" creationId="{84ECDE7A-6944-466D-8FFE-149A29BA6BAE}"/>
          </ac:spMkLst>
        </pc:spChg>
        <pc:spChg chg="add del">
          <ac:chgData name="Kok, Coen" userId="S::c.kok@amsta.nl::76430f43-4d02-4df3-9599-65cc13f3d53b" providerId="AD" clId="Web-{76EEB0C6-C9CF-4DCA-B88D-8A250BD3D801}" dt="2023-02-21T15:48:55" v="14"/>
          <ac:spMkLst>
            <pc:docMk/>
            <pc:sldMk cId="782672250" sldId="323"/>
            <ac:spMk id="28" creationId="{B3420082-9415-44EC-802E-C77D71D59C57}"/>
          </ac:spMkLst>
        </pc:spChg>
        <pc:spChg chg="add del">
          <ac:chgData name="Kok, Coen" userId="S::c.kok@amsta.nl::76430f43-4d02-4df3-9599-65cc13f3d53b" providerId="AD" clId="Web-{76EEB0C6-C9CF-4DCA-B88D-8A250BD3D801}" dt="2023-02-21T15:48:55" v="14"/>
          <ac:spMkLst>
            <pc:docMk/>
            <pc:sldMk cId="782672250" sldId="323"/>
            <ac:spMk id="30" creationId="{55A52C45-1FCB-4636-A80F-2849B8226C01}"/>
          </ac:spMkLst>
        </pc:spChg>
        <pc:spChg chg="add del">
          <ac:chgData name="Kok, Coen" userId="S::c.kok@amsta.nl::76430f43-4d02-4df3-9599-65cc13f3d53b" providerId="AD" clId="Web-{76EEB0C6-C9CF-4DCA-B88D-8A250BD3D801}" dt="2023-02-21T15:48:55" v="14"/>
          <ac:spMkLst>
            <pc:docMk/>
            <pc:sldMk cId="782672250" sldId="323"/>
            <ac:spMk id="32" creationId="{768EB4DD-3704-43AD-92B3-C4E0C6EA92CB}"/>
          </ac:spMkLst>
        </pc:spChg>
        <pc:picChg chg="add mod ord">
          <ac:chgData name="Kok, Coen" userId="S::c.kok@amsta.nl::76430f43-4d02-4df3-9599-65cc13f3d53b" providerId="AD" clId="Web-{76EEB0C6-C9CF-4DCA-B88D-8A250BD3D801}" dt="2023-02-21T15:50:32.736" v="21" actId="14100"/>
          <ac:picMkLst>
            <pc:docMk/>
            <pc:sldMk cId="782672250" sldId="323"/>
            <ac:picMk id="5" creationId="{96454B10-C331-73A1-6034-38C67B763B1B}"/>
          </ac:picMkLst>
        </pc:picChg>
        <pc:cxnChg chg="add del">
          <ac:chgData name="Kok, Coen" userId="S::c.kok@amsta.nl::76430f43-4d02-4df3-9599-65cc13f3d53b" providerId="AD" clId="Web-{76EEB0C6-C9CF-4DCA-B88D-8A250BD3D801}" dt="2023-02-21T15:48:33.077" v="11"/>
          <ac:cxnSpMkLst>
            <pc:docMk/>
            <pc:sldMk cId="782672250" sldId="323"/>
            <ac:cxnSpMk id="16" creationId="{BCDAEC91-5BCE-4B55-9CC0-43EF94CB734B}"/>
          </ac:cxnSpMkLst>
        </pc:cxnChg>
      </pc:sldChg>
      <pc:sldMasterChg chg="del delSldLayout">
        <pc:chgData name="Kok, Coen" userId="S::c.kok@amsta.nl::76430f43-4d02-4df3-9599-65cc13f3d53b" providerId="AD" clId="Web-{76EEB0C6-C9CF-4DCA-B88D-8A250BD3D801}" dt="2023-02-21T15:47:54.045" v="5"/>
        <pc:sldMasterMkLst>
          <pc:docMk/>
          <pc:sldMasterMk cId="2282137392" sldId="2147483648"/>
        </pc:sldMasterMkLst>
        <pc:sldLayoutChg chg="del">
          <pc:chgData name="Kok, Coen" userId="S::c.kok@amsta.nl::76430f43-4d02-4df3-9599-65cc13f3d53b" providerId="AD" clId="Web-{76EEB0C6-C9CF-4DCA-B88D-8A250BD3D801}" dt="2023-02-21T15:47:54.045" v="5"/>
          <pc:sldLayoutMkLst>
            <pc:docMk/>
            <pc:sldMasterMk cId="2282137392" sldId="2147483648"/>
            <pc:sldLayoutMk cId="380437889" sldId="2147483649"/>
          </pc:sldLayoutMkLst>
        </pc:sldLayoutChg>
        <pc:sldLayoutChg chg="del">
          <pc:chgData name="Kok, Coen" userId="S::c.kok@amsta.nl::76430f43-4d02-4df3-9599-65cc13f3d53b" providerId="AD" clId="Web-{76EEB0C6-C9CF-4DCA-B88D-8A250BD3D801}" dt="2023-02-21T15:47:54.045" v="5"/>
          <pc:sldLayoutMkLst>
            <pc:docMk/>
            <pc:sldMasterMk cId="2282137392" sldId="2147483648"/>
            <pc:sldLayoutMk cId="2426150698" sldId="2147483650"/>
          </pc:sldLayoutMkLst>
        </pc:sldLayoutChg>
        <pc:sldLayoutChg chg="del">
          <pc:chgData name="Kok, Coen" userId="S::c.kok@amsta.nl::76430f43-4d02-4df3-9599-65cc13f3d53b" providerId="AD" clId="Web-{76EEB0C6-C9CF-4DCA-B88D-8A250BD3D801}" dt="2023-02-21T15:47:54.045" v="5"/>
          <pc:sldLayoutMkLst>
            <pc:docMk/>
            <pc:sldMasterMk cId="2282137392" sldId="2147483648"/>
            <pc:sldLayoutMk cId="2735514468" sldId="2147483651"/>
          </pc:sldLayoutMkLst>
        </pc:sldLayoutChg>
        <pc:sldLayoutChg chg="del">
          <pc:chgData name="Kok, Coen" userId="S::c.kok@amsta.nl::76430f43-4d02-4df3-9599-65cc13f3d53b" providerId="AD" clId="Web-{76EEB0C6-C9CF-4DCA-B88D-8A250BD3D801}" dt="2023-02-21T15:47:54.045" v="5"/>
          <pc:sldLayoutMkLst>
            <pc:docMk/>
            <pc:sldMasterMk cId="2282137392" sldId="2147483648"/>
            <pc:sldLayoutMk cId="118613707" sldId="2147483653"/>
          </pc:sldLayoutMkLst>
        </pc:sldLayoutChg>
      </pc:sldMasterChg>
      <pc:sldMasterChg chg="add del addSldLayout delSldLayout modSldLayout">
        <pc:chgData name="Kok, Coen" userId="S::c.kok@amsta.nl::76430f43-4d02-4df3-9599-65cc13f3d53b" providerId="AD" clId="Web-{76EEB0C6-C9CF-4DCA-B88D-8A250BD3D801}" dt="2023-02-21T15:48:06.233" v="6"/>
        <pc:sldMasterMkLst>
          <pc:docMk/>
          <pc:sldMasterMk cId="2634258637" sldId="2147483654"/>
        </pc:sldMasterMkLst>
        <pc:sldLayoutChg chg="add del mod replId">
          <pc:chgData name="Kok, Coen" userId="S::c.kok@amsta.nl::76430f43-4d02-4df3-9599-65cc13f3d53b" providerId="AD" clId="Web-{76EEB0C6-C9CF-4DCA-B88D-8A250BD3D801}" dt="2023-02-21T15:48:06.233" v="6"/>
          <pc:sldLayoutMkLst>
            <pc:docMk/>
            <pc:sldMasterMk cId="2634258637" sldId="2147483654"/>
            <pc:sldLayoutMk cId="1831670773" sldId="2147483655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06.233" v="6"/>
          <pc:sldLayoutMkLst>
            <pc:docMk/>
            <pc:sldMasterMk cId="2634258637" sldId="2147483654"/>
            <pc:sldLayoutMk cId="2370696432" sldId="2147483656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06.233" v="6"/>
          <pc:sldLayoutMkLst>
            <pc:docMk/>
            <pc:sldMasterMk cId="2634258637" sldId="2147483654"/>
            <pc:sldLayoutMk cId="3853446871" sldId="2147483657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06.233" v="6"/>
          <pc:sldLayoutMkLst>
            <pc:docMk/>
            <pc:sldMasterMk cId="2634258637" sldId="2147483654"/>
            <pc:sldLayoutMk cId="2844346630" sldId="2147483658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06.233" v="6"/>
          <pc:sldLayoutMkLst>
            <pc:docMk/>
            <pc:sldMasterMk cId="2634258637" sldId="2147483654"/>
            <pc:sldLayoutMk cId="2579012341" sldId="2147483659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06.233" v="6"/>
          <pc:sldLayoutMkLst>
            <pc:docMk/>
            <pc:sldMasterMk cId="2634258637" sldId="2147483654"/>
            <pc:sldLayoutMk cId="3363166493" sldId="2147483660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06.233" v="6"/>
          <pc:sldLayoutMkLst>
            <pc:docMk/>
            <pc:sldMasterMk cId="2634258637" sldId="2147483654"/>
            <pc:sldLayoutMk cId="797037493" sldId="2147483661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06.233" v="6"/>
          <pc:sldLayoutMkLst>
            <pc:docMk/>
            <pc:sldMasterMk cId="2634258637" sldId="2147483654"/>
            <pc:sldLayoutMk cId="1678937987" sldId="2147483662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06.233" v="6"/>
          <pc:sldLayoutMkLst>
            <pc:docMk/>
            <pc:sldMasterMk cId="2634258637" sldId="2147483654"/>
            <pc:sldLayoutMk cId="2460520686" sldId="2147483663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06.233" v="6"/>
          <pc:sldLayoutMkLst>
            <pc:docMk/>
            <pc:sldMasterMk cId="2634258637" sldId="2147483654"/>
            <pc:sldLayoutMk cId="3566213408" sldId="2147483664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06.233" v="6"/>
          <pc:sldLayoutMkLst>
            <pc:docMk/>
            <pc:sldMasterMk cId="2634258637" sldId="2147483654"/>
            <pc:sldLayoutMk cId="2535957514" sldId="2147483665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06.233" v="6"/>
          <pc:sldLayoutMkLst>
            <pc:docMk/>
            <pc:sldMasterMk cId="2634258637" sldId="2147483654"/>
            <pc:sldLayoutMk cId="676737201" sldId="2147483666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06.233" v="6"/>
          <pc:sldLayoutMkLst>
            <pc:docMk/>
            <pc:sldMasterMk cId="2634258637" sldId="2147483654"/>
            <pc:sldLayoutMk cId="2111486825" sldId="2147483667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06.233" v="6"/>
          <pc:sldLayoutMkLst>
            <pc:docMk/>
            <pc:sldMasterMk cId="2634258637" sldId="2147483654"/>
            <pc:sldLayoutMk cId="3040796961" sldId="2147483668"/>
          </pc:sldLayoutMkLst>
        </pc:sldLayoutChg>
      </pc:sldMasterChg>
      <pc:sldMasterChg chg="add del addSldLayout delSldLayout modSldLayout">
        <pc:chgData name="Kok, Coen" userId="S::c.kok@amsta.nl::76430f43-4d02-4df3-9599-65cc13f3d53b" providerId="AD" clId="Web-{76EEB0C6-C9CF-4DCA-B88D-8A250BD3D801}" dt="2023-02-21T15:48:11.952" v="7"/>
        <pc:sldMasterMkLst>
          <pc:docMk/>
          <pc:sldMasterMk cId="3663796520" sldId="2147483669"/>
        </pc:sldMasterMkLst>
        <pc:sldLayoutChg chg="add del mod replId">
          <pc:chgData name="Kok, Coen" userId="S::c.kok@amsta.nl::76430f43-4d02-4df3-9599-65cc13f3d53b" providerId="AD" clId="Web-{76EEB0C6-C9CF-4DCA-B88D-8A250BD3D801}" dt="2023-02-21T15:48:11.952" v="7"/>
          <pc:sldLayoutMkLst>
            <pc:docMk/>
            <pc:sldMasterMk cId="3663796520" sldId="2147483669"/>
            <pc:sldLayoutMk cId="3334272299" sldId="2147483670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11.952" v="7"/>
          <pc:sldLayoutMkLst>
            <pc:docMk/>
            <pc:sldMasterMk cId="3663796520" sldId="2147483669"/>
            <pc:sldLayoutMk cId="1132802942" sldId="2147483671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11.952" v="7"/>
          <pc:sldLayoutMkLst>
            <pc:docMk/>
            <pc:sldMasterMk cId="3663796520" sldId="2147483669"/>
            <pc:sldLayoutMk cId="3781397271" sldId="2147483672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11.952" v="7"/>
          <pc:sldLayoutMkLst>
            <pc:docMk/>
            <pc:sldMasterMk cId="3663796520" sldId="2147483669"/>
            <pc:sldLayoutMk cId="353888606" sldId="2147483673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11.952" v="7"/>
          <pc:sldLayoutMkLst>
            <pc:docMk/>
            <pc:sldMasterMk cId="3663796520" sldId="2147483669"/>
            <pc:sldLayoutMk cId="261944037" sldId="2147483674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11.952" v="7"/>
          <pc:sldLayoutMkLst>
            <pc:docMk/>
            <pc:sldMasterMk cId="3663796520" sldId="2147483669"/>
            <pc:sldLayoutMk cId="438954531" sldId="2147483675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11.952" v="7"/>
          <pc:sldLayoutMkLst>
            <pc:docMk/>
            <pc:sldMasterMk cId="3663796520" sldId="2147483669"/>
            <pc:sldLayoutMk cId="3461463809" sldId="2147483676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11.952" v="7"/>
          <pc:sldLayoutMkLst>
            <pc:docMk/>
            <pc:sldMasterMk cId="3663796520" sldId="2147483669"/>
            <pc:sldLayoutMk cId="891125917" sldId="2147483677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11.952" v="7"/>
          <pc:sldLayoutMkLst>
            <pc:docMk/>
            <pc:sldMasterMk cId="3663796520" sldId="2147483669"/>
            <pc:sldLayoutMk cId="1663469157" sldId="2147483678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11.952" v="7"/>
          <pc:sldLayoutMkLst>
            <pc:docMk/>
            <pc:sldMasterMk cId="3663796520" sldId="2147483669"/>
            <pc:sldLayoutMk cId="4207470244" sldId="2147483679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11.952" v="7"/>
          <pc:sldLayoutMkLst>
            <pc:docMk/>
            <pc:sldMasterMk cId="3663796520" sldId="2147483669"/>
            <pc:sldLayoutMk cId="3236187470" sldId="2147483680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11.952" v="7"/>
          <pc:sldLayoutMkLst>
            <pc:docMk/>
            <pc:sldMasterMk cId="3663796520" sldId="2147483669"/>
            <pc:sldLayoutMk cId="2581317557" sldId="2147483681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11.952" v="7"/>
          <pc:sldLayoutMkLst>
            <pc:docMk/>
            <pc:sldMasterMk cId="3663796520" sldId="2147483669"/>
            <pc:sldLayoutMk cId="3733802016" sldId="2147483682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48:11.952" v="7"/>
          <pc:sldLayoutMkLst>
            <pc:docMk/>
            <pc:sldMasterMk cId="3663796520" sldId="2147483669"/>
            <pc:sldLayoutMk cId="82164339" sldId="2147483683"/>
          </pc:sldLayoutMkLst>
        </pc:sldLayoutChg>
      </pc:sldMasterChg>
      <pc:sldMasterChg chg="add del addSldLayout delSldLayout modSldLayout">
        <pc:chgData name="Kok, Coen" userId="S::c.kok@amsta.nl::76430f43-4d02-4df3-9599-65cc13f3d53b" providerId="AD" clId="Web-{76EEB0C6-C9CF-4DCA-B88D-8A250BD3D801}" dt="2023-02-21T15:50:05.923" v="18"/>
        <pc:sldMasterMkLst>
          <pc:docMk/>
          <pc:sldMasterMk cId="1068625892" sldId="2147483684"/>
        </pc:sldMasterMkLst>
        <pc:sldLayoutChg chg="add del mod replId">
          <pc:chgData name="Kok, Coen" userId="S::c.kok@amsta.nl::76430f43-4d02-4df3-9599-65cc13f3d53b" providerId="AD" clId="Web-{76EEB0C6-C9CF-4DCA-B88D-8A250BD3D801}" dt="2023-02-21T15:50:05.923" v="18"/>
          <pc:sldLayoutMkLst>
            <pc:docMk/>
            <pc:sldMasterMk cId="1068625892" sldId="2147483684"/>
            <pc:sldLayoutMk cId="3752518347" sldId="2147483685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05.923" v="18"/>
          <pc:sldLayoutMkLst>
            <pc:docMk/>
            <pc:sldMasterMk cId="1068625892" sldId="2147483684"/>
            <pc:sldLayoutMk cId="3059759795" sldId="2147483686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05.923" v="18"/>
          <pc:sldLayoutMkLst>
            <pc:docMk/>
            <pc:sldMasterMk cId="1068625892" sldId="2147483684"/>
            <pc:sldLayoutMk cId="3327407594" sldId="2147483687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05.923" v="18"/>
          <pc:sldLayoutMkLst>
            <pc:docMk/>
            <pc:sldMasterMk cId="1068625892" sldId="2147483684"/>
            <pc:sldLayoutMk cId="1221009018" sldId="2147483688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05.923" v="18"/>
          <pc:sldLayoutMkLst>
            <pc:docMk/>
            <pc:sldMasterMk cId="1068625892" sldId="2147483684"/>
            <pc:sldLayoutMk cId="842139125" sldId="2147483689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05.923" v="18"/>
          <pc:sldLayoutMkLst>
            <pc:docMk/>
            <pc:sldMasterMk cId="1068625892" sldId="2147483684"/>
            <pc:sldLayoutMk cId="3330111183" sldId="2147483690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05.923" v="18"/>
          <pc:sldLayoutMkLst>
            <pc:docMk/>
            <pc:sldMasterMk cId="1068625892" sldId="2147483684"/>
            <pc:sldLayoutMk cId="2467059642" sldId="2147483691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05.923" v="18"/>
          <pc:sldLayoutMkLst>
            <pc:docMk/>
            <pc:sldMasterMk cId="1068625892" sldId="2147483684"/>
            <pc:sldLayoutMk cId="30241476" sldId="2147483692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05.923" v="18"/>
          <pc:sldLayoutMkLst>
            <pc:docMk/>
            <pc:sldMasterMk cId="1068625892" sldId="2147483684"/>
            <pc:sldLayoutMk cId="2389016284" sldId="2147483693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05.923" v="18"/>
          <pc:sldLayoutMkLst>
            <pc:docMk/>
            <pc:sldMasterMk cId="1068625892" sldId="2147483684"/>
            <pc:sldLayoutMk cId="2779852751" sldId="2147483694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05.923" v="18"/>
          <pc:sldLayoutMkLst>
            <pc:docMk/>
            <pc:sldMasterMk cId="1068625892" sldId="2147483684"/>
            <pc:sldLayoutMk cId="3882877273" sldId="2147483695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05.923" v="18"/>
          <pc:sldLayoutMkLst>
            <pc:docMk/>
            <pc:sldMasterMk cId="1068625892" sldId="2147483684"/>
            <pc:sldLayoutMk cId="1045214957" sldId="2147483696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05.923" v="18"/>
          <pc:sldLayoutMkLst>
            <pc:docMk/>
            <pc:sldMasterMk cId="1068625892" sldId="2147483684"/>
            <pc:sldLayoutMk cId="325477136" sldId="2147483697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05.923" v="18"/>
          <pc:sldLayoutMkLst>
            <pc:docMk/>
            <pc:sldMasterMk cId="1068625892" sldId="2147483684"/>
            <pc:sldLayoutMk cId="4059797262" sldId="2147483698"/>
          </pc:sldLayoutMkLst>
        </pc:sldLayoutChg>
      </pc:sldMasterChg>
      <pc:sldMasterChg chg="add del addSldLayout delSldLayout modSldLayout">
        <pc:chgData name="Kok, Coen" userId="S::c.kok@amsta.nl::76430f43-4d02-4df3-9599-65cc13f3d53b" providerId="AD" clId="Web-{76EEB0C6-C9CF-4DCA-B88D-8A250BD3D801}" dt="2023-02-21T15:50:11.611" v="19"/>
        <pc:sldMasterMkLst>
          <pc:docMk/>
          <pc:sldMasterMk cId="2436734844" sldId="2147483699"/>
        </pc:sldMasterMkLst>
        <pc:sldLayoutChg chg="add del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2436734844" sldId="2147483699"/>
            <pc:sldLayoutMk cId="1717134942" sldId="2147483700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2436734844" sldId="2147483699"/>
            <pc:sldLayoutMk cId="2497113267" sldId="2147483701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2436734844" sldId="2147483699"/>
            <pc:sldLayoutMk cId="4050883738" sldId="2147483702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2436734844" sldId="2147483699"/>
            <pc:sldLayoutMk cId="3841700145" sldId="2147483703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2436734844" sldId="2147483699"/>
            <pc:sldLayoutMk cId="1288395017" sldId="2147483704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2436734844" sldId="2147483699"/>
            <pc:sldLayoutMk cId="1231102086" sldId="2147483705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2436734844" sldId="2147483699"/>
            <pc:sldLayoutMk cId="3255744983" sldId="2147483706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2436734844" sldId="2147483699"/>
            <pc:sldLayoutMk cId="3448271380" sldId="2147483707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2436734844" sldId="2147483699"/>
            <pc:sldLayoutMk cId="487314804" sldId="2147483708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2436734844" sldId="2147483699"/>
            <pc:sldLayoutMk cId="2867098660" sldId="2147483709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2436734844" sldId="2147483699"/>
            <pc:sldLayoutMk cId="3733399779" sldId="2147483710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2436734844" sldId="2147483699"/>
            <pc:sldLayoutMk cId="3982190638" sldId="2147483711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2436734844" sldId="2147483699"/>
            <pc:sldLayoutMk cId="3229092896" sldId="2147483712"/>
          </pc:sldLayoutMkLst>
        </pc:sldLayoutChg>
        <pc:sldLayoutChg chg="add del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2436734844" sldId="2147483699"/>
            <pc:sldLayoutMk cId="1227493290" sldId="2147483713"/>
          </pc:sldLayoutMkLst>
        </pc:sldLayoutChg>
      </pc:sldMasterChg>
      <pc:sldMasterChg chg="add addSldLayout modSldLayout">
        <pc:chgData name="Kok, Coen" userId="S::c.kok@amsta.nl::76430f43-4d02-4df3-9599-65cc13f3d53b" providerId="AD" clId="Web-{76EEB0C6-C9CF-4DCA-B88D-8A250BD3D801}" dt="2023-02-21T15:50:11.611" v="19"/>
        <pc:sldMasterMkLst>
          <pc:docMk/>
          <pc:sldMasterMk cId="3312285922" sldId="2147483714"/>
        </pc:sldMasterMkLst>
        <pc:sldLayoutChg chg="add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3312285922" sldId="2147483714"/>
            <pc:sldLayoutMk cId="2664622115" sldId="2147483715"/>
          </pc:sldLayoutMkLst>
        </pc:sldLayoutChg>
        <pc:sldLayoutChg chg="add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3312285922" sldId="2147483714"/>
            <pc:sldLayoutMk cId="1756670210" sldId="2147483716"/>
          </pc:sldLayoutMkLst>
        </pc:sldLayoutChg>
        <pc:sldLayoutChg chg="add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3312285922" sldId="2147483714"/>
            <pc:sldLayoutMk cId="2670687623" sldId="2147483717"/>
          </pc:sldLayoutMkLst>
        </pc:sldLayoutChg>
        <pc:sldLayoutChg chg="add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3312285922" sldId="2147483714"/>
            <pc:sldLayoutMk cId="2403304091" sldId="2147483718"/>
          </pc:sldLayoutMkLst>
        </pc:sldLayoutChg>
        <pc:sldLayoutChg chg="add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3312285922" sldId="2147483714"/>
            <pc:sldLayoutMk cId="1966925808" sldId="2147483719"/>
          </pc:sldLayoutMkLst>
        </pc:sldLayoutChg>
        <pc:sldLayoutChg chg="add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3312285922" sldId="2147483714"/>
            <pc:sldLayoutMk cId="181157310" sldId="2147483720"/>
          </pc:sldLayoutMkLst>
        </pc:sldLayoutChg>
        <pc:sldLayoutChg chg="add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3312285922" sldId="2147483714"/>
            <pc:sldLayoutMk cId="2404297359" sldId="2147483721"/>
          </pc:sldLayoutMkLst>
        </pc:sldLayoutChg>
        <pc:sldLayoutChg chg="add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3312285922" sldId="2147483714"/>
            <pc:sldLayoutMk cId="272462355" sldId="2147483722"/>
          </pc:sldLayoutMkLst>
        </pc:sldLayoutChg>
        <pc:sldLayoutChg chg="add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3312285922" sldId="2147483714"/>
            <pc:sldLayoutMk cId="4000961695" sldId="2147483723"/>
          </pc:sldLayoutMkLst>
        </pc:sldLayoutChg>
        <pc:sldLayoutChg chg="add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3312285922" sldId="2147483714"/>
            <pc:sldLayoutMk cId="576651869" sldId="2147483724"/>
          </pc:sldLayoutMkLst>
        </pc:sldLayoutChg>
        <pc:sldLayoutChg chg="add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3312285922" sldId="2147483714"/>
            <pc:sldLayoutMk cId="4226308559" sldId="2147483725"/>
          </pc:sldLayoutMkLst>
        </pc:sldLayoutChg>
        <pc:sldLayoutChg chg="add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3312285922" sldId="2147483714"/>
            <pc:sldLayoutMk cId="2057222873" sldId="2147483726"/>
          </pc:sldLayoutMkLst>
        </pc:sldLayoutChg>
        <pc:sldLayoutChg chg="add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3312285922" sldId="2147483714"/>
            <pc:sldLayoutMk cId="999125320" sldId="2147483727"/>
          </pc:sldLayoutMkLst>
        </pc:sldLayoutChg>
        <pc:sldLayoutChg chg="add mod replId">
          <pc:chgData name="Kok, Coen" userId="S::c.kok@amsta.nl::76430f43-4d02-4df3-9599-65cc13f3d53b" providerId="AD" clId="Web-{76EEB0C6-C9CF-4DCA-B88D-8A250BD3D801}" dt="2023-02-21T15:50:11.611" v="19"/>
          <pc:sldLayoutMkLst>
            <pc:docMk/>
            <pc:sldMasterMk cId="3312285922" sldId="2147483714"/>
            <pc:sldLayoutMk cId="1452023473" sldId="2147483728"/>
          </pc:sldLayoutMkLst>
        </pc:sldLayoutChg>
      </pc:sldMasterChg>
    </pc:docChg>
  </pc:docChgLst>
  <pc:docChgLst>
    <pc:chgData name="Kok, Coen" userId="S::c.kok@amsta.nl::76430f43-4d02-4df3-9599-65cc13f3d53b" providerId="AD" clId="Web-{01D2F1CA-6BDE-1EC7-F421-EDFB982BF3C4}"/>
    <pc:docChg chg="modSld">
      <pc:chgData name="Kok, Coen" userId="S::c.kok@amsta.nl::76430f43-4d02-4df3-9599-65cc13f3d53b" providerId="AD" clId="Web-{01D2F1CA-6BDE-1EC7-F421-EDFB982BF3C4}" dt="2023-03-08T10:06:38.377" v="51"/>
      <pc:docMkLst>
        <pc:docMk/>
      </pc:docMkLst>
      <pc:sldChg chg="modSp">
        <pc:chgData name="Kok, Coen" userId="S::c.kok@amsta.nl::76430f43-4d02-4df3-9599-65cc13f3d53b" providerId="AD" clId="Web-{01D2F1CA-6BDE-1EC7-F421-EDFB982BF3C4}" dt="2023-03-08T09:34:26.320" v="18" actId="20577"/>
        <pc:sldMkLst>
          <pc:docMk/>
          <pc:sldMk cId="2482268603" sldId="256"/>
        </pc:sldMkLst>
        <pc:spChg chg="mod">
          <ac:chgData name="Kok, Coen" userId="S::c.kok@amsta.nl::76430f43-4d02-4df3-9599-65cc13f3d53b" providerId="AD" clId="Web-{01D2F1CA-6BDE-1EC7-F421-EDFB982BF3C4}" dt="2023-03-08T09:34:26.320" v="18" actId="20577"/>
          <ac:spMkLst>
            <pc:docMk/>
            <pc:sldMk cId="2482268603" sldId="256"/>
            <ac:spMk id="11" creationId="{CA1E9B0D-D158-C804-C2CB-57BD777DB7AA}"/>
          </ac:spMkLst>
        </pc:spChg>
      </pc:sldChg>
      <pc:sldChg chg="modSp">
        <pc:chgData name="Kok, Coen" userId="S::c.kok@amsta.nl::76430f43-4d02-4df3-9599-65cc13f3d53b" providerId="AD" clId="Web-{01D2F1CA-6BDE-1EC7-F421-EDFB982BF3C4}" dt="2023-03-08T09:34:45.946" v="23" actId="20577"/>
        <pc:sldMkLst>
          <pc:docMk/>
          <pc:sldMk cId="1535029760" sldId="268"/>
        </pc:sldMkLst>
        <pc:spChg chg="mod">
          <ac:chgData name="Kok, Coen" userId="S::c.kok@amsta.nl::76430f43-4d02-4df3-9599-65cc13f3d53b" providerId="AD" clId="Web-{01D2F1CA-6BDE-1EC7-F421-EDFB982BF3C4}" dt="2023-03-08T09:34:45.946" v="23" actId="20577"/>
          <ac:spMkLst>
            <pc:docMk/>
            <pc:sldMk cId="1535029760" sldId="268"/>
            <ac:spMk id="5" creationId="{1140AEE3-C81F-46B7-896F-1CF4303654B3}"/>
          </ac:spMkLst>
        </pc:spChg>
      </pc:sldChg>
      <pc:sldChg chg="modSp">
        <pc:chgData name="Kok, Coen" userId="S::c.kok@amsta.nl::76430f43-4d02-4df3-9599-65cc13f3d53b" providerId="AD" clId="Web-{01D2F1CA-6BDE-1EC7-F421-EDFB982BF3C4}" dt="2023-03-08T10:06:38.377" v="51"/>
        <pc:sldMkLst>
          <pc:docMk/>
          <pc:sldMk cId="3515761785" sldId="307"/>
        </pc:sldMkLst>
        <pc:graphicFrameChg chg="mod modGraphic">
          <ac:chgData name="Kok, Coen" userId="S::c.kok@amsta.nl::76430f43-4d02-4df3-9599-65cc13f3d53b" providerId="AD" clId="Web-{01D2F1CA-6BDE-1EC7-F421-EDFB982BF3C4}" dt="2023-03-08T10:06:38.377" v="51"/>
          <ac:graphicFrameMkLst>
            <pc:docMk/>
            <pc:sldMk cId="3515761785" sldId="307"/>
            <ac:graphicFrameMk id="6" creationId="{2814545A-9C62-A10C-2A8B-E692C566C608}"/>
          </ac:graphicFrameMkLst>
        </pc:graphicFrameChg>
      </pc:sldChg>
    </pc:docChg>
  </pc:docChgLst>
  <pc:docChgLst>
    <pc:chgData name="Janssen, Andrea" userId="cd2d6c77-945f-4d8e-bfe1-c45540c51b82" providerId="ADAL" clId="{37D59C12-4D97-4227-AAA4-E750132AEBFF}"/>
    <pc:docChg chg="undo redo custSel mod addSld delSld modSld">
      <pc:chgData name="Janssen, Andrea" userId="cd2d6c77-945f-4d8e-bfe1-c45540c51b82" providerId="ADAL" clId="{37D59C12-4D97-4227-AAA4-E750132AEBFF}" dt="2023-02-20T18:51:52.976" v="357" actId="20577"/>
      <pc:docMkLst>
        <pc:docMk/>
      </pc:docMkLst>
      <pc:sldChg chg="delSp modSp">
        <pc:chgData name="Janssen, Andrea" userId="cd2d6c77-945f-4d8e-bfe1-c45540c51b82" providerId="ADAL" clId="{37D59C12-4D97-4227-AAA4-E750132AEBFF}" dt="2023-02-20T18:44:18.582" v="157" actId="1076"/>
        <pc:sldMkLst>
          <pc:docMk/>
          <pc:sldMk cId="2482268603" sldId="256"/>
        </pc:sldMkLst>
        <pc:spChg chg="mod">
          <ac:chgData name="Janssen, Andrea" userId="cd2d6c77-945f-4d8e-bfe1-c45540c51b82" providerId="ADAL" clId="{37D59C12-4D97-4227-AAA4-E750132AEBFF}" dt="2023-02-20T18:44:01.885" v="155" actId="20577"/>
          <ac:spMkLst>
            <pc:docMk/>
            <pc:sldMk cId="2482268603" sldId="256"/>
            <ac:spMk id="10" creationId="{04B3A283-B88F-D797-8944-D84EBCA07887}"/>
          </ac:spMkLst>
        </pc:spChg>
        <pc:spChg chg="mod">
          <ac:chgData name="Janssen, Andrea" userId="cd2d6c77-945f-4d8e-bfe1-c45540c51b82" providerId="ADAL" clId="{37D59C12-4D97-4227-AAA4-E750132AEBFF}" dt="2023-02-20T18:44:18.582" v="157" actId="1076"/>
          <ac:spMkLst>
            <pc:docMk/>
            <pc:sldMk cId="2482268603" sldId="256"/>
            <ac:spMk id="11" creationId="{CA1E9B0D-D158-C804-C2CB-57BD777DB7AA}"/>
          </ac:spMkLst>
        </pc:spChg>
        <pc:spChg chg="del">
          <ac:chgData name="Janssen, Andrea" userId="cd2d6c77-945f-4d8e-bfe1-c45540c51b82" providerId="ADAL" clId="{37D59C12-4D97-4227-AAA4-E750132AEBFF}" dt="2023-02-20T18:40:29.355" v="94" actId="478"/>
          <ac:spMkLst>
            <pc:docMk/>
            <pc:sldMk cId="2482268603" sldId="256"/>
            <ac:spMk id="12" creationId="{5E0E15D6-A3A5-F3EE-1B16-5BCEA92F0FAE}"/>
          </ac:spMkLst>
        </pc:spChg>
        <pc:picChg chg="mod">
          <ac:chgData name="Janssen, Andrea" userId="cd2d6c77-945f-4d8e-bfe1-c45540c51b82" providerId="ADAL" clId="{37D59C12-4D97-4227-AAA4-E750132AEBFF}" dt="2023-02-20T18:43:34.508" v="144" actId="1076"/>
          <ac:picMkLst>
            <pc:docMk/>
            <pc:sldMk cId="2482268603" sldId="256"/>
            <ac:picMk id="7" creationId="{ED26EEB6-CC9A-0D85-5143-EE7535A9DFD3}"/>
          </ac:picMkLst>
        </pc:picChg>
        <pc:picChg chg="mod">
          <ac:chgData name="Janssen, Andrea" userId="cd2d6c77-945f-4d8e-bfe1-c45540c51b82" providerId="ADAL" clId="{37D59C12-4D97-4227-AAA4-E750132AEBFF}" dt="2023-02-20T18:43:40.650" v="145" actId="1076"/>
          <ac:picMkLst>
            <pc:docMk/>
            <pc:sldMk cId="2482268603" sldId="256"/>
            <ac:picMk id="9" creationId="{54ABFB21-6CD9-CAF5-36AC-A4047B2DEE08}"/>
          </ac:picMkLst>
        </pc:picChg>
      </pc:sldChg>
      <pc:sldChg chg="addSp delSp del">
        <pc:chgData name="Janssen, Andrea" userId="cd2d6c77-945f-4d8e-bfe1-c45540c51b82" providerId="ADAL" clId="{37D59C12-4D97-4227-AAA4-E750132AEBFF}" dt="2023-02-20T18:39:44.815" v="5" actId="2696"/>
        <pc:sldMkLst>
          <pc:docMk/>
          <pc:sldMk cId="3070734876" sldId="261"/>
        </pc:sldMkLst>
        <pc:spChg chg="add del">
          <ac:chgData name="Janssen, Andrea" userId="cd2d6c77-945f-4d8e-bfe1-c45540c51b82" providerId="ADAL" clId="{37D59C12-4D97-4227-AAA4-E750132AEBFF}" dt="2023-02-20T18:39:29.313" v="1"/>
          <ac:spMkLst>
            <pc:docMk/>
            <pc:sldMk cId="3070734876" sldId="261"/>
            <ac:spMk id="2" creationId="{5ECE3B99-61F7-4C12-952D-AF836830E196}"/>
          </ac:spMkLst>
        </pc:spChg>
      </pc:sldChg>
      <pc:sldChg chg="delSp add del">
        <pc:chgData name="Janssen, Andrea" userId="cd2d6c77-945f-4d8e-bfe1-c45540c51b82" providerId="ADAL" clId="{37D59C12-4D97-4227-AAA4-E750132AEBFF}" dt="2023-02-20T18:45:18.361" v="164" actId="2696"/>
        <pc:sldMkLst>
          <pc:docMk/>
          <pc:sldMk cId="745618207" sldId="266"/>
        </pc:sldMkLst>
        <pc:picChg chg="del">
          <ac:chgData name="Janssen, Andrea" userId="cd2d6c77-945f-4d8e-bfe1-c45540c51b82" providerId="ADAL" clId="{37D59C12-4D97-4227-AAA4-E750132AEBFF}" dt="2023-02-20T18:44:38.754" v="158"/>
          <ac:picMkLst>
            <pc:docMk/>
            <pc:sldMk cId="745618207" sldId="266"/>
            <ac:picMk id="4" creationId="{B463C8CF-F479-4DD0-8F6C-E5DE226E6DDA}"/>
          </ac:picMkLst>
        </pc:picChg>
      </pc:sldChg>
      <pc:sldChg chg="addSp delSp modSp add">
        <pc:chgData name="Janssen, Andrea" userId="cd2d6c77-945f-4d8e-bfe1-c45540c51b82" providerId="ADAL" clId="{37D59C12-4D97-4227-AAA4-E750132AEBFF}" dt="2023-02-20T18:51:52.976" v="357" actId="20577"/>
        <pc:sldMkLst>
          <pc:docMk/>
          <pc:sldMk cId="1535029760" sldId="268"/>
        </pc:sldMkLst>
        <pc:spChg chg="mod">
          <ac:chgData name="Janssen, Andrea" userId="cd2d6c77-945f-4d8e-bfe1-c45540c51b82" providerId="ADAL" clId="{37D59C12-4D97-4227-AAA4-E750132AEBFF}" dt="2023-02-20T18:50:20.219" v="247" actId="14100"/>
          <ac:spMkLst>
            <pc:docMk/>
            <pc:sldMk cId="1535029760" sldId="268"/>
            <ac:spMk id="2" creationId="{E02276F4-F6E5-4FD3-8141-AE5E4A4DBB08}"/>
          </ac:spMkLst>
        </pc:spChg>
        <pc:spChg chg="mod">
          <ac:chgData name="Janssen, Andrea" userId="cd2d6c77-945f-4d8e-bfe1-c45540c51b82" providerId="ADAL" clId="{37D59C12-4D97-4227-AAA4-E750132AEBFF}" dt="2023-02-20T18:49:14.692" v="234" actId="1076"/>
          <ac:spMkLst>
            <pc:docMk/>
            <pc:sldMk cId="1535029760" sldId="268"/>
            <ac:spMk id="3" creationId="{50D1D8B6-FFEC-4015-BD14-CB96D7564826}"/>
          </ac:spMkLst>
        </pc:spChg>
        <pc:spChg chg="add del mod">
          <ac:chgData name="Janssen, Andrea" userId="cd2d6c77-945f-4d8e-bfe1-c45540c51b82" providerId="ADAL" clId="{37D59C12-4D97-4227-AAA4-E750132AEBFF}" dt="2023-02-20T18:49:26.309" v="235" actId="478"/>
          <ac:spMkLst>
            <pc:docMk/>
            <pc:sldMk cId="1535029760" sldId="268"/>
            <ac:spMk id="4" creationId="{3C5FFADA-2F3E-43C4-8705-97152B9281D5}"/>
          </ac:spMkLst>
        </pc:spChg>
        <pc:spChg chg="add mod">
          <ac:chgData name="Janssen, Andrea" userId="cd2d6c77-945f-4d8e-bfe1-c45540c51b82" providerId="ADAL" clId="{37D59C12-4D97-4227-AAA4-E750132AEBFF}" dt="2023-02-20T18:51:52.976" v="357" actId="20577"/>
          <ac:spMkLst>
            <pc:docMk/>
            <pc:sldMk cId="1535029760" sldId="268"/>
            <ac:spMk id="5" creationId="{1140AEE3-C81F-46B7-896F-1CF4303654B3}"/>
          </ac:spMkLst>
        </pc:spChg>
      </pc:sldChg>
      <pc:sldChg chg="add">
        <pc:chgData name="Janssen, Andrea" userId="cd2d6c77-945f-4d8e-bfe1-c45540c51b82" providerId="ADAL" clId="{37D59C12-4D97-4227-AAA4-E750132AEBFF}" dt="2023-02-20T18:39:37.397" v="2"/>
        <pc:sldMkLst>
          <pc:docMk/>
          <pc:sldMk cId="3492745652" sldId="275"/>
        </pc:sldMkLst>
      </pc:sldChg>
      <pc:sldChg chg="add">
        <pc:chgData name="Janssen, Andrea" userId="cd2d6c77-945f-4d8e-bfe1-c45540c51b82" providerId="ADAL" clId="{37D59C12-4D97-4227-AAA4-E750132AEBFF}" dt="2023-02-20T18:39:37.397" v="2"/>
        <pc:sldMkLst>
          <pc:docMk/>
          <pc:sldMk cId="1752585581" sldId="276"/>
        </pc:sldMkLst>
      </pc:sldChg>
      <pc:sldChg chg="modSp add">
        <pc:chgData name="Janssen, Andrea" userId="cd2d6c77-945f-4d8e-bfe1-c45540c51b82" providerId="ADAL" clId="{37D59C12-4D97-4227-AAA4-E750132AEBFF}" dt="2023-02-20T18:50:55.620" v="290" actId="27636"/>
        <pc:sldMkLst>
          <pc:docMk/>
          <pc:sldMk cId="1004718755" sldId="279"/>
        </pc:sldMkLst>
        <pc:spChg chg="mod">
          <ac:chgData name="Janssen, Andrea" userId="cd2d6c77-945f-4d8e-bfe1-c45540c51b82" providerId="ADAL" clId="{37D59C12-4D97-4227-AAA4-E750132AEBFF}" dt="2023-02-20T18:50:55.620" v="290" actId="27636"/>
          <ac:spMkLst>
            <pc:docMk/>
            <pc:sldMk cId="1004718755" sldId="279"/>
            <ac:spMk id="5" creationId="{FD7F7A6F-2346-49F1-BDBD-9FF31579CFF2}"/>
          </ac:spMkLst>
        </pc:spChg>
      </pc:sldChg>
      <pc:sldChg chg="addSp delSp modSp add">
        <pc:chgData name="Janssen, Andrea" userId="cd2d6c77-945f-4d8e-bfe1-c45540c51b82" providerId="ADAL" clId="{37D59C12-4D97-4227-AAA4-E750132AEBFF}" dt="2023-02-20T18:46:33.553" v="184" actId="12"/>
        <pc:sldMkLst>
          <pc:docMk/>
          <pc:sldMk cId="2659554211" sldId="283"/>
        </pc:sldMkLst>
        <pc:spChg chg="add del mod">
          <ac:chgData name="Janssen, Andrea" userId="cd2d6c77-945f-4d8e-bfe1-c45540c51b82" providerId="ADAL" clId="{37D59C12-4D97-4227-AAA4-E750132AEBFF}" dt="2023-02-20T18:46:33.553" v="184" actId="12"/>
          <ac:spMkLst>
            <pc:docMk/>
            <pc:sldMk cId="2659554211" sldId="283"/>
            <ac:spMk id="5" creationId="{FD7F7A6F-2346-49F1-BDBD-9FF31579CFF2}"/>
          </ac:spMkLst>
        </pc:spChg>
        <pc:graphicFrameChg chg="add del">
          <ac:chgData name="Janssen, Andrea" userId="cd2d6c77-945f-4d8e-bfe1-c45540c51b82" providerId="ADAL" clId="{37D59C12-4D97-4227-AAA4-E750132AEBFF}" dt="2023-02-20T18:44:48.068" v="161" actId="26606"/>
          <ac:graphicFrameMkLst>
            <pc:docMk/>
            <pc:sldMk cId="2659554211" sldId="283"/>
            <ac:graphicFrameMk id="9" creationId="{777EEC08-D80C-28C6-A5D2-349ECCBE4DC4}"/>
          </ac:graphicFrameMkLst>
        </pc:graphicFrameChg>
        <pc:picChg chg="add mod">
          <ac:chgData name="Janssen, Andrea" userId="cd2d6c77-945f-4d8e-bfe1-c45540c51b82" providerId="ADAL" clId="{37D59C12-4D97-4227-AAA4-E750132AEBFF}" dt="2023-02-20T18:44:56.782" v="162" actId="1076"/>
          <ac:picMkLst>
            <pc:docMk/>
            <pc:sldMk cId="2659554211" sldId="283"/>
            <ac:picMk id="7" creationId="{2F531444-88F7-45BB-B670-0F4CBD9B831C}"/>
          </ac:picMkLst>
        </pc:picChg>
      </pc:sldChg>
      <pc:sldChg chg="addSp modSp add">
        <pc:chgData name="Janssen, Andrea" userId="cd2d6c77-945f-4d8e-bfe1-c45540c51b82" providerId="ADAL" clId="{37D59C12-4D97-4227-AAA4-E750132AEBFF}" dt="2023-02-20T18:47:23.622" v="196" actId="20577"/>
        <pc:sldMkLst>
          <pc:docMk/>
          <pc:sldMk cId="2159966259" sldId="284"/>
        </pc:sldMkLst>
        <pc:spChg chg="mod">
          <ac:chgData name="Janssen, Andrea" userId="cd2d6c77-945f-4d8e-bfe1-c45540c51b82" providerId="ADAL" clId="{37D59C12-4D97-4227-AAA4-E750132AEBFF}" dt="2023-02-20T18:47:23.622" v="196" actId="20577"/>
          <ac:spMkLst>
            <pc:docMk/>
            <pc:sldMk cId="2159966259" sldId="284"/>
            <ac:spMk id="5" creationId="{FD7F7A6F-2346-49F1-BDBD-9FF31579CFF2}"/>
          </ac:spMkLst>
        </pc:spChg>
        <pc:picChg chg="add">
          <ac:chgData name="Janssen, Andrea" userId="cd2d6c77-945f-4d8e-bfe1-c45540c51b82" providerId="ADAL" clId="{37D59C12-4D97-4227-AAA4-E750132AEBFF}" dt="2023-02-20T18:45:08.081" v="163"/>
          <ac:picMkLst>
            <pc:docMk/>
            <pc:sldMk cId="2159966259" sldId="284"/>
            <ac:picMk id="7" creationId="{71200F5D-6DBB-493A-87A4-D82E911089E8}"/>
          </ac:picMkLst>
        </pc:picChg>
      </pc:sldChg>
      <pc:sldChg chg="add">
        <pc:chgData name="Janssen, Andrea" userId="cd2d6c77-945f-4d8e-bfe1-c45540c51b82" providerId="ADAL" clId="{37D59C12-4D97-4227-AAA4-E750132AEBFF}" dt="2023-02-20T18:39:37.397" v="2"/>
        <pc:sldMkLst>
          <pc:docMk/>
          <pc:sldMk cId="2758452849" sldId="295"/>
        </pc:sldMkLst>
      </pc:sldChg>
      <pc:sldChg chg="add">
        <pc:chgData name="Janssen, Andrea" userId="cd2d6c77-945f-4d8e-bfe1-c45540c51b82" providerId="ADAL" clId="{37D59C12-4D97-4227-AAA4-E750132AEBFF}" dt="2023-02-20T18:39:37.397" v="2"/>
        <pc:sldMkLst>
          <pc:docMk/>
          <pc:sldMk cId="3157514238" sldId="296"/>
        </pc:sldMkLst>
      </pc:sldChg>
      <pc:sldChg chg="addSp delSp modSp add">
        <pc:chgData name="Janssen, Andrea" userId="cd2d6c77-945f-4d8e-bfe1-c45540c51b82" providerId="ADAL" clId="{37D59C12-4D97-4227-AAA4-E750132AEBFF}" dt="2023-02-20T18:51:52.342" v="356"/>
        <pc:sldMkLst>
          <pc:docMk/>
          <pc:sldMk cId="3692523492" sldId="298"/>
        </pc:sldMkLst>
        <pc:spChg chg="add del mod">
          <ac:chgData name="Janssen, Andrea" userId="cd2d6c77-945f-4d8e-bfe1-c45540c51b82" providerId="ADAL" clId="{37D59C12-4D97-4227-AAA4-E750132AEBFF}" dt="2023-02-20T18:51:33.558" v="352"/>
          <ac:spMkLst>
            <pc:docMk/>
            <pc:sldMk cId="3692523492" sldId="298"/>
            <ac:spMk id="2" creationId="{F4138EF1-7349-4080-8F53-98BA0E22173E}"/>
          </ac:spMkLst>
        </pc:spChg>
        <pc:spChg chg="mod">
          <ac:chgData name="Janssen, Andrea" userId="cd2d6c77-945f-4d8e-bfe1-c45540c51b82" providerId="ADAL" clId="{37D59C12-4D97-4227-AAA4-E750132AEBFF}" dt="2023-02-20T18:51:31.009" v="351" actId="6549"/>
          <ac:spMkLst>
            <pc:docMk/>
            <pc:sldMk cId="3692523492" sldId="298"/>
            <ac:spMk id="3" creationId="{50D1D8B6-FFEC-4015-BD14-CB96D7564826}"/>
          </ac:spMkLst>
        </pc:spChg>
        <pc:spChg chg="add del mod">
          <ac:chgData name="Janssen, Andrea" userId="cd2d6c77-945f-4d8e-bfe1-c45540c51b82" providerId="ADAL" clId="{37D59C12-4D97-4227-AAA4-E750132AEBFF}" dt="2023-02-20T18:51:33.558" v="352"/>
          <ac:spMkLst>
            <pc:docMk/>
            <pc:sldMk cId="3692523492" sldId="298"/>
            <ac:spMk id="5" creationId="{E6923AE2-DE13-46BB-B11F-7B91F9AE2AFA}"/>
          </ac:spMkLst>
        </pc:spChg>
        <pc:spChg chg="add del mod">
          <ac:chgData name="Janssen, Andrea" userId="cd2d6c77-945f-4d8e-bfe1-c45540c51b82" providerId="ADAL" clId="{37D59C12-4D97-4227-AAA4-E750132AEBFF}" dt="2023-02-20T18:51:52.342" v="356"/>
          <ac:spMkLst>
            <pc:docMk/>
            <pc:sldMk cId="3692523492" sldId="298"/>
            <ac:spMk id="6" creationId="{2F3CDC18-DE72-49E2-BA1A-FFE9871885F9}"/>
          </ac:spMkLst>
        </pc:spChg>
        <pc:spChg chg="add del mod">
          <ac:chgData name="Janssen, Andrea" userId="cd2d6c77-945f-4d8e-bfe1-c45540c51b82" providerId="ADAL" clId="{37D59C12-4D97-4227-AAA4-E750132AEBFF}" dt="2023-02-20T18:51:52.342" v="356"/>
          <ac:spMkLst>
            <pc:docMk/>
            <pc:sldMk cId="3692523492" sldId="298"/>
            <ac:spMk id="7" creationId="{5338EB00-B502-41F2-ADD1-39DB9A9702B2}"/>
          </ac:spMkLst>
        </pc:spChg>
        <pc:spChg chg="add del mod">
          <ac:chgData name="Janssen, Andrea" userId="cd2d6c77-945f-4d8e-bfe1-c45540c51b82" providerId="ADAL" clId="{37D59C12-4D97-4227-AAA4-E750132AEBFF}" dt="2023-02-20T18:51:52.342" v="356"/>
          <ac:spMkLst>
            <pc:docMk/>
            <pc:sldMk cId="3692523492" sldId="298"/>
            <ac:spMk id="8" creationId="{F2D072CD-ADB2-4175-A277-9038F17B52E3}"/>
          </ac:spMkLst>
        </pc:spChg>
      </pc:sldChg>
      <pc:sldChg chg="add">
        <pc:chgData name="Janssen, Andrea" userId="cd2d6c77-945f-4d8e-bfe1-c45540c51b82" providerId="ADAL" clId="{37D59C12-4D97-4227-AAA4-E750132AEBFF}" dt="2023-02-20T18:39:37.397" v="2"/>
        <pc:sldMkLst>
          <pc:docMk/>
          <pc:sldMk cId="4243821726" sldId="301"/>
        </pc:sldMkLst>
      </pc:sldChg>
      <pc:sldChg chg="add">
        <pc:chgData name="Janssen, Andrea" userId="cd2d6c77-945f-4d8e-bfe1-c45540c51b82" providerId="ADAL" clId="{37D59C12-4D97-4227-AAA4-E750132AEBFF}" dt="2023-02-20T18:39:37.397" v="2"/>
        <pc:sldMkLst>
          <pc:docMk/>
          <pc:sldMk cId="1622532009" sldId="303"/>
        </pc:sldMkLst>
      </pc:sldChg>
      <pc:sldChg chg="add">
        <pc:chgData name="Janssen, Andrea" userId="cd2d6c77-945f-4d8e-bfe1-c45540c51b82" providerId="ADAL" clId="{37D59C12-4D97-4227-AAA4-E750132AEBFF}" dt="2023-02-20T18:39:37.397" v="2"/>
        <pc:sldMkLst>
          <pc:docMk/>
          <pc:sldMk cId="3515761785" sldId="307"/>
        </pc:sldMkLst>
      </pc:sldChg>
      <pc:sldChg chg="add">
        <pc:chgData name="Janssen, Andrea" userId="cd2d6c77-945f-4d8e-bfe1-c45540c51b82" providerId="ADAL" clId="{37D59C12-4D97-4227-AAA4-E750132AEBFF}" dt="2023-02-20T18:39:37.397" v="2"/>
        <pc:sldMkLst>
          <pc:docMk/>
          <pc:sldMk cId="49166253" sldId="309"/>
        </pc:sldMkLst>
      </pc:sldChg>
      <pc:sldChg chg="add">
        <pc:chgData name="Janssen, Andrea" userId="cd2d6c77-945f-4d8e-bfe1-c45540c51b82" providerId="ADAL" clId="{37D59C12-4D97-4227-AAA4-E750132AEBFF}" dt="2023-02-20T18:39:37.397" v="2"/>
        <pc:sldMkLst>
          <pc:docMk/>
          <pc:sldMk cId="505807300" sldId="311"/>
        </pc:sldMkLst>
      </pc:sldChg>
      <pc:sldChg chg="add">
        <pc:chgData name="Janssen, Andrea" userId="cd2d6c77-945f-4d8e-bfe1-c45540c51b82" providerId="ADAL" clId="{37D59C12-4D97-4227-AAA4-E750132AEBFF}" dt="2023-02-20T18:39:37.397" v="2"/>
        <pc:sldMkLst>
          <pc:docMk/>
          <pc:sldMk cId="300779520" sldId="312"/>
        </pc:sldMkLst>
      </pc:sldChg>
      <pc:sldChg chg="add">
        <pc:chgData name="Janssen, Andrea" userId="cd2d6c77-945f-4d8e-bfe1-c45540c51b82" providerId="ADAL" clId="{37D59C12-4D97-4227-AAA4-E750132AEBFF}" dt="2023-02-20T18:39:37.397" v="2"/>
        <pc:sldMkLst>
          <pc:docMk/>
          <pc:sldMk cId="649842946" sldId="314"/>
        </pc:sldMkLst>
      </pc:sldChg>
      <pc:sldChg chg="add">
        <pc:chgData name="Janssen, Andrea" userId="cd2d6c77-945f-4d8e-bfe1-c45540c51b82" providerId="ADAL" clId="{37D59C12-4D97-4227-AAA4-E750132AEBFF}" dt="2023-02-20T18:39:37.397" v="2"/>
        <pc:sldMkLst>
          <pc:docMk/>
          <pc:sldMk cId="2503333056" sldId="315"/>
        </pc:sldMkLst>
      </pc:sldChg>
      <pc:sldChg chg="add">
        <pc:chgData name="Janssen, Andrea" userId="cd2d6c77-945f-4d8e-bfe1-c45540c51b82" providerId="ADAL" clId="{37D59C12-4D97-4227-AAA4-E750132AEBFF}" dt="2023-02-20T18:39:37.397" v="2"/>
        <pc:sldMkLst>
          <pc:docMk/>
          <pc:sldMk cId="2426983569" sldId="316"/>
        </pc:sldMkLst>
      </pc:sldChg>
      <pc:sldChg chg="add">
        <pc:chgData name="Janssen, Andrea" userId="cd2d6c77-945f-4d8e-bfe1-c45540c51b82" providerId="ADAL" clId="{37D59C12-4D97-4227-AAA4-E750132AEBFF}" dt="2023-02-20T18:39:37.397" v="2"/>
        <pc:sldMkLst>
          <pc:docMk/>
          <pc:sldMk cId="2239206484" sldId="317"/>
        </pc:sldMkLst>
      </pc:sldChg>
      <pc:sldChg chg="add">
        <pc:chgData name="Janssen, Andrea" userId="cd2d6c77-945f-4d8e-bfe1-c45540c51b82" providerId="ADAL" clId="{37D59C12-4D97-4227-AAA4-E750132AEBFF}" dt="2023-02-20T18:39:37.397" v="2"/>
        <pc:sldMkLst>
          <pc:docMk/>
          <pc:sldMk cId="1528064935" sldId="318"/>
        </pc:sldMkLst>
      </pc:sldChg>
      <pc:sldMasterChg chg="delSldLayout">
        <pc:chgData name="Janssen, Andrea" userId="cd2d6c77-945f-4d8e-bfe1-c45540c51b82" providerId="ADAL" clId="{37D59C12-4D97-4227-AAA4-E750132AEBFF}" dt="2023-02-20T18:45:18.376" v="165" actId="2696"/>
        <pc:sldMasterMkLst>
          <pc:docMk/>
          <pc:sldMasterMk cId="2282137392" sldId="2147483648"/>
        </pc:sldMasterMkLst>
        <pc:sldLayoutChg chg="del">
          <pc:chgData name="Janssen, Andrea" userId="cd2d6c77-945f-4d8e-bfe1-c45540c51b82" providerId="ADAL" clId="{37D59C12-4D97-4227-AAA4-E750132AEBFF}" dt="2023-02-20T18:45:18.376" v="165" actId="2696"/>
          <pc:sldLayoutMkLst>
            <pc:docMk/>
            <pc:sldMasterMk cId="2282137392" sldId="2147483648"/>
            <pc:sldLayoutMk cId="2382630410" sldId="214748365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0807F-6D8C-4A89-B861-47E1528FAC0B}" type="datetimeFigureOut">
              <a:rPr lang="nl-NL" smtClean="0"/>
              <a:t>8-3-2023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749AE-4D42-4B14-9699-24BE7B3752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8186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rgbClr val="7950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Werkprogramma’s</a:t>
            </a:r>
            <a:br>
              <a:rPr lang="nl-NL">
                <a:solidFill>
                  <a:srgbClr val="79509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200">
                <a:solidFill>
                  <a:srgbClr val="7950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Dagdagelijks en periodiek </a:t>
            </a:r>
            <a:br>
              <a:rPr lang="nl-NL" sz="1200">
                <a:solidFill>
                  <a:srgbClr val="79509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200">
                <a:solidFill>
                  <a:srgbClr val="7950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Taken en verantwoordelijkheden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93000-DB03-468C-ABA6-5372F747ABE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66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622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5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308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sta slide tekst +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01CE73EB-76D6-6D1B-F631-033F8A9F25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9102" y="790113"/>
            <a:ext cx="5259632" cy="446175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95094"/>
                </a:solidFill>
              </a:defRPr>
            </a:lvl1pPr>
          </a:lstStyle>
          <a:p>
            <a:r>
              <a:rPr lang="nl-NL" dirty="0"/>
              <a:t>Afbeelding invoegen</a:t>
            </a:r>
          </a:p>
        </p:txBody>
      </p:sp>
      <p:sp>
        <p:nvSpPr>
          <p:cNvPr id="6" name="Tijdelijke aanduiding voor tekst 28">
            <a:extLst>
              <a:ext uri="{FF2B5EF4-FFF2-40B4-BE49-F238E27FC236}">
                <a16:creationId xmlns:a16="http://schemas.microsoft.com/office/drawing/2014/main" id="{F98FF238-B338-4708-27FC-DBDE4EE759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1555750"/>
            <a:ext cx="5104519" cy="4464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2200"/>
            </a:lvl1pPr>
            <a:lvl2pPr marL="457200" indent="0">
              <a:lnSpc>
                <a:spcPct val="130000"/>
              </a:lnSpc>
              <a:buNone/>
              <a:defRPr/>
            </a:lvl2pPr>
            <a:lvl3pPr marL="914400" indent="0">
              <a:lnSpc>
                <a:spcPct val="130000"/>
              </a:lnSpc>
              <a:buNone/>
              <a:defRPr/>
            </a:lvl3pPr>
            <a:lvl4pPr marL="1371600" indent="0">
              <a:lnSpc>
                <a:spcPct val="130000"/>
              </a:lnSpc>
              <a:buNone/>
              <a:defRPr/>
            </a:lvl4pPr>
            <a:lvl5pPr marL="1828800" indent="0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nl-NL" dirty="0" err="1"/>
              <a:t>Amsta</a:t>
            </a:r>
            <a:r>
              <a:rPr lang="nl-NL" dirty="0"/>
              <a:t> </a:t>
            </a:r>
            <a:r>
              <a:rPr lang="nl-NL" dirty="0" err="1"/>
              <a:t>voluptatem</a:t>
            </a:r>
            <a:r>
              <a:rPr lang="nl-NL" dirty="0"/>
              <a:t> </a:t>
            </a:r>
            <a:r>
              <a:rPr lang="nl-NL" dirty="0" err="1"/>
              <a:t>fugit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faceatum</a:t>
            </a:r>
            <a:r>
              <a:rPr lang="nl-NL" dirty="0"/>
              <a:t> </a:t>
            </a:r>
            <a:r>
              <a:rPr lang="nl-NL" dirty="0" err="1"/>
              <a:t>fugitas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et </a:t>
            </a:r>
            <a:r>
              <a:rPr lang="nl-NL" dirty="0" err="1"/>
              <a:t>quis</a:t>
            </a:r>
            <a:r>
              <a:rPr lang="nl-NL" dirty="0"/>
              <a:t>.</a:t>
            </a:r>
          </a:p>
        </p:txBody>
      </p:sp>
      <p:sp>
        <p:nvSpPr>
          <p:cNvPr id="9" name="Tijdelijke aanduiding voor tekst 18">
            <a:extLst>
              <a:ext uri="{FF2B5EF4-FFF2-40B4-BE49-F238E27FC236}">
                <a16:creationId xmlns:a16="http://schemas.microsoft.com/office/drawing/2014/main" id="{305835FB-F4B0-7F2B-87C8-9781054FC0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000" y="714066"/>
            <a:ext cx="5104519" cy="768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aseline="0">
                <a:solidFill>
                  <a:srgbClr val="F08A00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nl-NL" dirty="0"/>
              <a:t>Koptekst</a:t>
            </a:r>
          </a:p>
        </p:txBody>
      </p:sp>
      <p:sp>
        <p:nvSpPr>
          <p:cNvPr id="10" name="Tijdelijke aanduiding voor voettekst 4">
            <a:extLst>
              <a:ext uri="{FF2B5EF4-FFF2-40B4-BE49-F238E27FC236}">
                <a16:creationId xmlns:a16="http://schemas.microsoft.com/office/drawing/2014/main" id="{205270AC-54D7-1B60-EDE8-859C18393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169924"/>
            <a:ext cx="27927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Presentatie project | juni 2022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7222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sta slide 1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EFFE4F8C-7FB0-F55E-C91A-4FDE3CC964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714066"/>
            <a:ext cx="11235767" cy="768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aseline="0">
                <a:solidFill>
                  <a:srgbClr val="F08A00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nl-NL" dirty="0"/>
              <a:t>Koptekst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E3C3B3AF-A001-0822-2B2A-8892D77E94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1555750"/>
            <a:ext cx="11235619" cy="4464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2200"/>
            </a:lvl1pPr>
            <a:lvl2pPr marL="457200" indent="0">
              <a:lnSpc>
                <a:spcPct val="130000"/>
              </a:lnSpc>
              <a:buNone/>
              <a:defRPr/>
            </a:lvl2pPr>
            <a:lvl3pPr marL="914400" indent="0">
              <a:lnSpc>
                <a:spcPct val="130000"/>
              </a:lnSpc>
              <a:buNone/>
              <a:defRPr/>
            </a:lvl3pPr>
            <a:lvl4pPr marL="1371600" indent="0">
              <a:lnSpc>
                <a:spcPct val="130000"/>
              </a:lnSpc>
              <a:buNone/>
              <a:defRPr/>
            </a:lvl4pPr>
            <a:lvl5pPr marL="1828800" indent="0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nl-NL" dirty="0" err="1"/>
              <a:t>Amsta</a:t>
            </a:r>
            <a:r>
              <a:rPr lang="nl-NL" dirty="0"/>
              <a:t> </a:t>
            </a:r>
            <a:r>
              <a:rPr lang="nl-NL" dirty="0" err="1"/>
              <a:t>voluptatem</a:t>
            </a:r>
            <a:r>
              <a:rPr lang="nl-NL" dirty="0"/>
              <a:t> </a:t>
            </a:r>
            <a:r>
              <a:rPr lang="nl-NL" dirty="0" err="1"/>
              <a:t>fugit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faceatum</a:t>
            </a:r>
            <a:r>
              <a:rPr lang="nl-NL" dirty="0"/>
              <a:t> </a:t>
            </a:r>
            <a:r>
              <a:rPr lang="nl-NL" dirty="0" err="1"/>
              <a:t>fugitas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et </a:t>
            </a:r>
            <a:r>
              <a:rPr lang="nl-NL" dirty="0" err="1"/>
              <a:t>quis</a:t>
            </a:r>
            <a:r>
              <a:rPr lang="nl-NL" dirty="0"/>
              <a:t>.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5A4B00CA-F39A-2FEC-0452-6DD8DC1A9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169924"/>
            <a:ext cx="27927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Presentatie project | juni 2022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9125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AC503C45-C802-462F-A8F6-44D583A5D2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27"/>
          <a:stretch>
            <a:fillRect/>
          </a:stretch>
        </p:blipFill>
        <p:spPr bwMode="black">
          <a:xfrm>
            <a:off x="608252" y="-933089"/>
            <a:ext cx="11583749" cy="2450766"/>
          </a:xfrm>
          <a:custGeom>
            <a:avLst/>
            <a:gdLst>
              <a:gd name="connsiteX0" fmla="*/ 3563698 w 11583749"/>
              <a:gd name="connsiteY0" fmla="*/ 0 h 2450766"/>
              <a:gd name="connsiteX1" fmla="*/ 11583749 w 11583749"/>
              <a:gd name="connsiteY1" fmla="*/ 0 h 2450766"/>
              <a:gd name="connsiteX2" fmla="*/ 11583749 w 11583749"/>
              <a:gd name="connsiteY2" fmla="*/ 2450766 h 2450766"/>
              <a:gd name="connsiteX3" fmla="*/ 0 w 11583749"/>
              <a:gd name="connsiteY3" fmla="*/ 2450766 h 2450766"/>
              <a:gd name="connsiteX4" fmla="*/ 0 w 11583749"/>
              <a:gd name="connsiteY4" fmla="*/ 1859526 h 2450766"/>
              <a:gd name="connsiteX5" fmla="*/ 1047749 w 11583749"/>
              <a:gd name="connsiteY5" fmla="*/ 1859526 h 2450766"/>
              <a:gd name="connsiteX6" fmla="*/ 1047749 w 11583749"/>
              <a:gd name="connsiteY6" fmla="*/ 933089 h 2450766"/>
              <a:gd name="connsiteX7" fmla="*/ 3563698 w 11583749"/>
              <a:gd name="connsiteY7" fmla="*/ 933089 h 245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83749" h="2450766">
                <a:moveTo>
                  <a:pt x="3563698" y="0"/>
                </a:moveTo>
                <a:lnTo>
                  <a:pt x="11583749" y="0"/>
                </a:lnTo>
                <a:lnTo>
                  <a:pt x="11583749" y="2450766"/>
                </a:lnTo>
                <a:lnTo>
                  <a:pt x="0" y="2450766"/>
                </a:lnTo>
                <a:lnTo>
                  <a:pt x="0" y="1859526"/>
                </a:lnTo>
                <a:lnTo>
                  <a:pt x="1047749" y="1859526"/>
                </a:lnTo>
                <a:lnTo>
                  <a:pt x="1047749" y="933089"/>
                </a:lnTo>
                <a:lnTo>
                  <a:pt x="3563698" y="933089"/>
                </a:lnTo>
                <a:close/>
              </a:path>
            </a:pathLst>
          </a:custGeom>
        </p:spPr>
      </p:pic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4220550" y="2297741"/>
            <a:ext cx="7361849" cy="3780000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3100BC6-C16E-4085-B765-57F4FA245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549" y="1360800"/>
            <a:ext cx="7363200" cy="8568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7950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BC049B14-59C6-4018-935D-6C6E9D0002E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3700800" cy="68580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202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70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87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304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925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297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6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961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8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amsta.nl/etage3DePoort" TargetMode="Externa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amsta.nl/etage3DePoort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ogle.com/maps/place/Anna+van+Den+Vondelstraat+30,+1054+GZ+Amsterdam/@52.3602821,4.8693283,17.27z/data=!4m5!3m4!1s0x47c609e251bda4cd:0x5302392cc3247eb5!8m2!3d52.3602663!4d4.8695958?hl=nl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D26EEB6-CC9A-0D85-5143-EE7535A9D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40" y="0"/>
            <a:ext cx="12157631" cy="750693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4ABFB21-6CD9-CAF5-36AC-A4047B2DE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4149" b="3402"/>
          <a:stretch/>
        </p:blipFill>
        <p:spPr>
          <a:xfrm>
            <a:off x="-85925" y="517849"/>
            <a:ext cx="12192000" cy="307558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4B3A283-B88F-D797-8944-D84EBCA07887}"/>
              </a:ext>
            </a:extLst>
          </p:cNvPr>
          <p:cNvSpPr txBox="1"/>
          <p:nvPr/>
        </p:nvSpPr>
        <p:spPr>
          <a:xfrm>
            <a:off x="582523" y="846457"/>
            <a:ext cx="10855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F08A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Informatiebijeenkomst familie/naasten </a:t>
            </a:r>
          </a:p>
          <a:p>
            <a:r>
              <a:rPr lang="nl-NL" sz="3600" dirty="0">
                <a:solidFill>
                  <a:srgbClr val="F08A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</a:t>
            </a:r>
            <a:r>
              <a:rPr lang="nl-NL" sz="3600" baseline="30000" dirty="0">
                <a:solidFill>
                  <a:srgbClr val="F08A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</a:t>
            </a:r>
            <a:r>
              <a:rPr lang="nl-NL" sz="3600" dirty="0">
                <a:solidFill>
                  <a:srgbClr val="F08A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etage De Poort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A1E9B0D-D158-C804-C2CB-57BD777DB7AA}"/>
              </a:ext>
            </a:extLst>
          </p:cNvPr>
          <p:cNvSpPr txBox="1"/>
          <p:nvPr/>
        </p:nvSpPr>
        <p:spPr>
          <a:xfrm>
            <a:off x="582523" y="2056803"/>
            <a:ext cx="1078636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nl-NL" sz="2000" dirty="0">
              <a:solidFill>
                <a:srgbClr val="7030A0"/>
              </a:solidFill>
              <a:cs typeface="Calibri"/>
            </a:endParaRPr>
          </a:p>
          <a:p>
            <a:r>
              <a:rPr lang="nl-NL" sz="2000" dirty="0">
                <a:solidFill>
                  <a:srgbClr val="7030A0"/>
                </a:solidFill>
                <a:cs typeface="Calibri"/>
              </a:rPr>
              <a:t>Corinne Floor, Clustermanager </a:t>
            </a:r>
            <a:r>
              <a:rPr lang="nl-NL" sz="2000" dirty="0" err="1">
                <a:solidFill>
                  <a:srgbClr val="7030A0"/>
                </a:solidFill>
                <a:cs typeface="Calibri"/>
              </a:rPr>
              <a:t>Nellestein</a:t>
            </a:r>
            <a:endParaRPr lang="nl-NL" sz="2000">
              <a:solidFill>
                <a:srgbClr val="7030A0"/>
              </a:solidFill>
              <a:cs typeface="Calibri"/>
            </a:endParaRPr>
          </a:p>
          <a:p>
            <a:r>
              <a:rPr lang="nl-NL" sz="2000" dirty="0">
                <a:solidFill>
                  <a:srgbClr val="7030A0"/>
                </a:solidFill>
                <a:cs typeface="Calibri"/>
              </a:rPr>
              <a:t>Coen Kok, Clustermanager de Poort</a:t>
            </a:r>
            <a:endParaRPr lang="nl-NL" sz="2000" dirty="0">
              <a:solidFill>
                <a:srgbClr val="7030A0"/>
              </a:solidFill>
              <a:ea typeface="Calibri"/>
              <a:cs typeface="Calibri"/>
            </a:endParaRPr>
          </a:p>
          <a:p>
            <a:endParaRPr lang="nl-NL" sz="2000" dirty="0">
              <a:solidFill>
                <a:srgbClr val="7030A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2268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1">
            <a:extLst>
              <a:ext uri="{FF2B5EF4-FFF2-40B4-BE49-F238E27FC236}">
                <a16:creationId xmlns:a16="http://schemas.microsoft.com/office/drawing/2014/main" id="{CA04AE57-71DB-BFB1-7B10-895511568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0084" y="-8394839"/>
            <a:ext cx="7885006" cy="4787806"/>
          </a:xfrm>
        </p:spPr>
      </p:pic>
      <p:pic>
        <p:nvPicPr>
          <p:cNvPr id="2" name="Afbeelding 2" descr="1724-Vondelstede_PERSP-30-1280x905.jpg">
            <a:extLst>
              <a:ext uri="{FF2B5EF4-FFF2-40B4-BE49-F238E27FC236}">
                <a16:creationId xmlns:a16="http://schemas.microsoft.com/office/drawing/2014/main" id="{E28FF6B8-4C29-1326-6478-DE4543482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64" y="-773119"/>
            <a:ext cx="11481619" cy="809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6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02276F4-F6E5-4FD3-8141-AE5E4A4DBB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en-US" dirty="0">
              <a:latin typeface="Calibri"/>
              <a:ea typeface="Calibri"/>
            </a:endParaRPr>
          </a:p>
          <a:p>
            <a:endParaRPr lang="en-US" sz="2200" dirty="0"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95094"/>
                </a:solidFill>
                <a:latin typeface="+mn-lt"/>
                <a:ea typeface="Calibri"/>
                <a:cs typeface="Calibri"/>
              </a:rPr>
              <a:t>74 </a:t>
            </a:r>
            <a:r>
              <a:rPr lang="en-US" sz="2400" dirty="0" err="1">
                <a:solidFill>
                  <a:srgbClr val="795094"/>
                </a:solidFill>
                <a:latin typeface="+mn-lt"/>
                <a:ea typeface="Calibri"/>
                <a:cs typeface="Calibri"/>
              </a:rPr>
              <a:t>appartementen</a:t>
            </a:r>
            <a:r>
              <a:rPr lang="en-US" sz="2400" dirty="0">
                <a:solidFill>
                  <a:srgbClr val="795094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795094"/>
                </a:solidFill>
                <a:latin typeface="+mn-lt"/>
                <a:ea typeface="Calibri"/>
                <a:cs typeface="Calibri"/>
              </a:rPr>
              <a:t>verdeeld</a:t>
            </a:r>
            <a:r>
              <a:rPr lang="en-US" sz="2400" dirty="0">
                <a:solidFill>
                  <a:srgbClr val="795094"/>
                </a:solidFill>
                <a:latin typeface="+mn-lt"/>
                <a:ea typeface="Calibri"/>
                <a:cs typeface="Calibri"/>
              </a:rPr>
              <a:t> over 5 </a:t>
            </a:r>
            <a:r>
              <a:rPr lang="en-US" sz="2400" dirty="0" err="1">
                <a:solidFill>
                  <a:srgbClr val="795094"/>
                </a:solidFill>
                <a:latin typeface="+mn-lt"/>
                <a:ea typeface="Calibri"/>
                <a:cs typeface="Calibri"/>
              </a:rPr>
              <a:t>etages</a:t>
            </a:r>
            <a:endParaRPr lang="en-US" sz="2400" dirty="0">
              <a:solidFill>
                <a:srgbClr val="795094"/>
              </a:solidFill>
              <a:latin typeface="+mn-lt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95094"/>
                </a:solidFill>
                <a:latin typeface="+mn-lt"/>
              </a:rPr>
              <a:t>Zorg &amp; </a:t>
            </a:r>
            <a:r>
              <a:rPr lang="en-US" sz="2400" dirty="0" err="1">
                <a:solidFill>
                  <a:srgbClr val="795094"/>
                </a:solidFill>
                <a:latin typeface="+mn-lt"/>
              </a:rPr>
              <a:t>wonen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 voor </a:t>
            </a:r>
            <a:r>
              <a:rPr lang="en-US" sz="2400" dirty="0" err="1">
                <a:solidFill>
                  <a:srgbClr val="795094"/>
                </a:solidFill>
                <a:latin typeface="+mn-lt"/>
              </a:rPr>
              <a:t>mensen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 met </a:t>
            </a:r>
            <a:r>
              <a:rPr lang="en-US" sz="2400" dirty="0" err="1">
                <a:solidFill>
                  <a:srgbClr val="795094"/>
                </a:solidFill>
                <a:latin typeface="+mn-lt"/>
              </a:rPr>
              <a:t>lichamelijke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795094"/>
                </a:solidFill>
                <a:latin typeface="+mn-lt"/>
              </a:rPr>
              <a:t>klachten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 (</a:t>
            </a:r>
            <a:r>
              <a:rPr lang="en-US" sz="2400" dirty="0" err="1">
                <a:solidFill>
                  <a:srgbClr val="795094"/>
                </a:solidFill>
                <a:latin typeface="+mn-lt"/>
              </a:rPr>
              <a:t>begane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795094"/>
                </a:solidFill>
                <a:latin typeface="+mn-lt"/>
              </a:rPr>
              <a:t>grond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95094"/>
                </a:solidFill>
                <a:latin typeface="+mn-lt"/>
              </a:rPr>
              <a:t>Zorg &amp; </a:t>
            </a:r>
            <a:r>
              <a:rPr lang="en-US" sz="2400" dirty="0" err="1">
                <a:solidFill>
                  <a:srgbClr val="795094"/>
                </a:solidFill>
                <a:latin typeface="+mn-lt"/>
              </a:rPr>
              <a:t>wonen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 voor </a:t>
            </a:r>
            <a:r>
              <a:rPr lang="en-US" sz="2400" dirty="0" err="1">
                <a:solidFill>
                  <a:srgbClr val="795094"/>
                </a:solidFill>
                <a:latin typeface="+mn-lt"/>
              </a:rPr>
              <a:t>ouderen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 met </a:t>
            </a:r>
            <a:r>
              <a:rPr lang="en-US" sz="2400" dirty="0" err="1">
                <a:solidFill>
                  <a:srgbClr val="795094"/>
                </a:solidFill>
                <a:latin typeface="+mn-lt"/>
              </a:rPr>
              <a:t>lichamelijke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 </a:t>
            </a:r>
            <a:r>
              <a:rPr lang="en-US" sz="2400" dirty="0" err="1">
                <a:solidFill>
                  <a:srgbClr val="795094"/>
                </a:solidFill>
                <a:latin typeface="+mn-lt"/>
              </a:rPr>
              <a:t>klachten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 en/of </a:t>
            </a:r>
            <a:r>
              <a:rPr lang="en-US" sz="2400" dirty="0" err="1">
                <a:solidFill>
                  <a:srgbClr val="795094"/>
                </a:solidFill>
                <a:latin typeface="+mn-lt"/>
              </a:rPr>
              <a:t>lichte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 dementie (1e </a:t>
            </a:r>
            <a:r>
              <a:rPr lang="en-US" sz="2400" dirty="0" err="1">
                <a:solidFill>
                  <a:srgbClr val="795094"/>
                </a:solidFill>
                <a:latin typeface="+mn-lt"/>
              </a:rPr>
              <a:t>etage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795094"/>
                </a:solidFill>
                <a:latin typeface="+mn-lt"/>
              </a:rPr>
              <a:t>Woongroepen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 en </a:t>
            </a:r>
            <a:r>
              <a:rPr lang="en-US" sz="2400" dirty="0" err="1">
                <a:solidFill>
                  <a:srgbClr val="795094"/>
                </a:solidFill>
                <a:latin typeface="+mn-lt"/>
              </a:rPr>
              <a:t>zorg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 voor </a:t>
            </a:r>
            <a:r>
              <a:rPr lang="en-US" sz="2400" dirty="0" err="1">
                <a:solidFill>
                  <a:srgbClr val="795094"/>
                </a:solidFill>
                <a:latin typeface="+mn-lt"/>
              </a:rPr>
              <a:t>ouderen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 met (</a:t>
            </a:r>
            <a:r>
              <a:rPr lang="en-US" sz="2400" dirty="0" err="1">
                <a:solidFill>
                  <a:srgbClr val="795094"/>
                </a:solidFill>
                <a:latin typeface="+mn-lt"/>
              </a:rPr>
              <a:t>een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795094"/>
                </a:solidFill>
                <a:latin typeface="+mn-lt"/>
              </a:rPr>
              <a:t>vorm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 van) dementie (2e, 3e en 4e </a:t>
            </a:r>
            <a:r>
              <a:rPr lang="en-US" sz="2400" dirty="0" err="1">
                <a:solidFill>
                  <a:srgbClr val="795094"/>
                </a:solidFill>
                <a:latin typeface="+mn-lt"/>
              </a:rPr>
              <a:t>etage</a:t>
            </a:r>
            <a:r>
              <a:rPr lang="en-US" sz="2400" dirty="0">
                <a:solidFill>
                  <a:srgbClr val="795094"/>
                </a:solidFill>
                <a:latin typeface="+mn-lt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95094"/>
                </a:solidFill>
                <a:latin typeface="+mn-lt"/>
                <a:cs typeface="Calibri"/>
              </a:rPr>
              <a:t>Grote </a:t>
            </a:r>
            <a:r>
              <a:rPr lang="en-US" sz="2400" dirty="0" err="1">
                <a:solidFill>
                  <a:srgbClr val="795094"/>
                </a:solidFill>
                <a:latin typeface="+mn-lt"/>
                <a:cs typeface="Calibri"/>
              </a:rPr>
              <a:t>tuin</a:t>
            </a:r>
            <a:r>
              <a:rPr lang="en-US" sz="2400" dirty="0">
                <a:solidFill>
                  <a:srgbClr val="795094"/>
                </a:solidFill>
                <a:latin typeface="+mn-lt"/>
                <a:cs typeface="Calibri"/>
              </a:rPr>
              <a:t> met </a:t>
            </a:r>
            <a:r>
              <a:rPr lang="en-US" sz="2400" dirty="0" err="1">
                <a:solidFill>
                  <a:srgbClr val="795094"/>
                </a:solidFill>
                <a:latin typeface="+mn-lt"/>
                <a:cs typeface="Calibri"/>
              </a:rPr>
              <a:t>meerdere</a:t>
            </a:r>
            <a:r>
              <a:rPr lang="en-US" sz="2400" dirty="0">
                <a:solidFill>
                  <a:srgbClr val="795094"/>
                </a:solidFill>
                <a:latin typeface="+mn-lt"/>
                <a:cs typeface="Calibri"/>
              </a:rPr>
              <a:t> </a:t>
            </a:r>
            <a:r>
              <a:rPr lang="en-US" sz="2400" dirty="0" err="1">
                <a:solidFill>
                  <a:srgbClr val="795094"/>
                </a:solidFill>
                <a:latin typeface="+mn-lt"/>
                <a:cs typeface="Calibri"/>
              </a:rPr>
              <a:t>terassen</a:t>
            </a:r>
            <a:r>
              <a:rPr lang="en-US" sz="2400" dirty="0">
                <a:solidFill>
                  <a:srgbClr val="795094"/>
                </a:solidFill>
                <a:latin typeface="+mn-lt"/>
                <a:cs typeface="Calibri"/>
              </a:rPr>
              <a:t>, </a:t>
            </a:r>
            <a:r>
              <a:rPr lang="en-US" sz="2400" dirty="0" err="1">
                <a:solidFill>
                  <a:srgbClr val="795094"/>
                </a:solidFill>
                <a:latin typeface="+mn-lt"/>
                <a:cs typeface="Calibri"/>
              </a:rPr>
              <a:t>veel</a:t>
            </a:r>
            <a:r>
              <a:rPr lang="en-US" sz="2400" dirty="0">
                <a:solidFill>
                  <a:srgbClr val="795094"/>
                </a:solidFill>
                <a:latin typeface="+mn-lt"/>
                <a:cs typeface="Calibri"/>
              </a:rPr>
              <a:t> </a:t>
            </a:r>
            <a:r>
              <a:rPr lang="en-US" sz="2400" dirty="0" err="1">
                <a:solidFill>
                  <a:srgbClr val="795094"/>
                </a:solidFill>
                <a:latin typeface="+mn-lt"/>
                <a:cs typeface="Calibri"/>
              </a:rPr>
              <a:t>groen</a:t>
            </a:r>
            <a:r>
              <a:rPr lang="en-US" sz="2400" dirty="0">
                <a:solidFill>
                  <a:srgbClr val="795094"/>
                </a:solidFill>
                <a:latin typeface="+mn-lt"/>
                <a:cs typeface="Calibri"/>
              </a:rPr>
              <a:t> en </a:t>
            </a:r>
            <a:r>
              <a:rPr lang="en-US" sz="2400" dirty="0" err="1">
                <a:solidFill>
                  <a:srgbClr val="795094"/>
                </a:solidFill>
                <a:latin typeface="+mn-lt"/>
                <a:cs typeface="Calibri"/>
              </a:rPr>
              <a:t>beplanting</a:t>
            </a:r>
            <a:endParaRPr lang="en-US" sz="2400" dirty="0">
              <a:solidFill>
                <a:srgbClr val="795094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95094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endParaRPr lang="nl-NL" b="1" dirty="0">
              <a:solidFill>
                <a:srgbClr val="795094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0D1D8B6-FFEC-4015-BD14-CB96D7564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25475"/>
            <a:ext cx="7616825" cy="85725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F08A00"/>
                </a:solidFill>
                <a:latin typeface="Calibri"/>
                <a:ea typeface="Calibri"/>
                <a:cs typeface="Calibri"/>
              </a:rPr>
              <a:t>Wonen en zorg in Vondelstede</a:t>
            </a:r>
          </a:p>
        </p:txBody>
      </p:sp>
    </p:spTree>
    <p:extLst>
      <p:ext uri="{BB962C8B-B14F-4D97-AF65-F5344CB8AC3E}">
        <p14:creationId xmlns:p14="http://schemas.microsoft.com/office/powerpoint/2010/main" val="2239206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5E6F8759-64B6-4599-BB6B-B537B1EF64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4529" r="14529"/>
          <a:stretch/>
        </p:blipFill>
        <p:spPr>
          <a:prstGeom prst="rect">
            <a:avLst/>
          </a:prstGeom>
        </p:spPr>
      </p:pic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5D0BB033-7190-469A-AEC4-1EAE500E81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dirty="0"/>
              <a:t>Faciliteiten in Vondelstede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5B793091-12B0-4130-BAF2-192253BD2908}"/>
              </a:ext>
            </a:extLst>
          </p:cNvPr>
          <p:cNvSpPr/>
          <p:nvPr/>
        </p:nvSpPr>
        <p:spPr>
          <a:xfrm>
            <a:off x="352926" y="2090172"/>
            <a:ext cx="5946176" cy="3396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795094"/>
                </a:solidFill>
                <a:ea typeface="Calibri"/>
                <a:cs typeface="Calibri"/>
              </a:rPr>
              <a:t>Ontmoetingruimte</a:t>
            </a:r>
            <a:r>
              <a:rPr lang="en-US" sz="2400" dirty="0">
                <a:solidFill>
                  <a:srgbClr val="795094"/>
                </a:solidFill>
                <a:ea typeface="Calibri"/>
                <a:cs typeface="Calibri"/>
              </a:rPr>
              <a:t> op de </a:t>
            </a:r>
            <a:r>
              <a:rPr lang="en-US" sz="2400" dirty="0" err="1">
                <a:solidFill>
                  <a:srgbClr val="795094"/>
                </a:solidFill>
                <a:ea typeface="Calibri"/>
                <a:cs typeface="Calibri"/>
              </a:rPr>
              <a:t>begane</a:t>
            </a:r>
            <a:r>
              <a:rPr lang="en-US" sz="2400" dirty="0">
                <a:solidFill>
                  <a:srgbClr val="795094"/>
                </a:solidFill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795094"/>
                </a:solidFill>
                <a:ea typeface="Calibri"/>
                <a:cs typeface="Calibri"/>
              </a:rPr>
              <a:t>grond</a:t>
            </a:r>
            <a:endParaRPr lang="en-US" sz="2400" dirty="0">
              <a:solidFill>
                <a:srgbClr val="795094"/>
              </a:solidFill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795094"/>
                </a:solidFill>
                <a:ea typeface="Calibri"/>
                <a:cs typeface="Calibri"/>
              </a:rPr>
              <a:t>Activiteitenruimte</a:t>
            </a:r>
            <a:r>
              <a:rPr lang="en-US" sz="2400" dirty="0">
                <a:solidFill>
                  <a:srgbClr val="795094"/>
                </a:solidFill>
                <a:ea typeface="Calibri"/>
                <a:cs typeface="Calibri"/>
              </a:rPr>
              <a:t> in het souterrain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795094"/>
                </a:solidFill>
                <a:ea typeface="Calibri"/>
                <a:cs typeface="Calibri"/>
              </a:rPr>
              <a:t>Stilteruimte</a:t>
            </a:r>
            <a:r>
              <a:rPr lang="en-US" sz="2400" dirty="0">
                <a:solidFill>
                  <a:srgbClr val="795094"/>
                </a:solidFill>
                <a:ea typeface="Calibri"/>
                <a:cs typeface="Calibri"/>
              </a:rPr>
              <a:t> in het </a:t>
            </a:r>
            <a:r>
              <a:rPr lang="en-US" sz="2400" dirty="0" err="1">
                <a:solidFill>
                  <a:srgbClr val="795094"/>
                </a:solidFill>
                <a:ea typeface="Calibri"/>
                <a:cs typeface="Calibri"/>
              </a:rPr>
              <a:t>soutterain</a:t>
            </a:r>
            <a:endParaRPr lang="en-US" sz="2400" dirty="0">
              <a:solidFill>
                <a:srgbClr val="795094"/>
              </a:solidFill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795094"/>
                </a:solidFill>
                <a:ea typeface="Calibri"/>
                <a:cs typeface="Calibri"/>
              </a:rPr>
              <a:t>Gemeenschappelijke</a:t>
            </a:r>
            <a:r>
              <a:rPr lang="en-US" sz="2400" dirty="0">
                <a:solidFill>
                  <a:srgbClr val="795094"/>
                </a:solidFill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795094"/>
                </a:solidFill>
                <a:ea typeface="Calibri"/>
                <a:cs typeface="Calibri"/>
              </a:rPr>
              <a:t>woonkamer</a:t>
            </a:r>
            <a:r>
              <a:rPr lang="en-US" sz="2400" dirty="0">
                <a:solidFill>
                  <a:srgbClr val="795094"/>
                </a:solidFill>
                <a:ea typeface="Calibri"/>
                <a:cs typeface="Calibri"/>
              </a:rPr>
              <a:t> per </a:t>
            </a:r>
            <a:r>
              <a:rPr lang="en-US" sz="2400" dirty="0" err="1">
                <a:solidFill>
                  <a:srgbClr val="795094"/>
                </a:solidFill>
                <a:ea typeface="Calibri"/>
                <a:cs typeface="Calibri"/>
              </a:rPr>
              <a:t>woongroep</a:t>
            </a:r>
            <a:endParaRPr lang="en-US" sz="2400" dirty="0">
              <a:solidFill>
                <a:srgbClr val="795094"/>
              </a:solidFill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795094"/>
                </a:solidFill>
                <a:ea typeface="Calibri"/>
                <a:cs typeface="Calibri"/>
              </a:rPr>
              <a:t>Fysio</a:t>
            </a:r>
            <a:r>
              <a:rPr lang="en-US" sz="2400" dirty="0">
                <a:solidFill>
                  <a:srgbClr val="795094"/>
                </a:solidFill>
                <a:ea typeface="Calibri"/>
                <a:cs typeface="Calibri"/>
              </a:rPr>
              <a:t>- en </a:t>
            </a:r>
            <a:r>
              <a:rPr lang="en-US" sz="2400" dirty="0" err="1">
                <a:solidFill>
                  <a:srgbClr val="795094"/>
                </a:solidFill>
                <a:ea typeface="Calibri"/>
                <a:cs typeface="Calibri"/>
              </a:rPr>
              <a:t>ergotherapie</a:t>
            </a:r>
            <a:r>
              <a:rPr lang="en-US" sz="2400" dirty="0">
                <a:solidFill>
                  <a:srgbClr val="795094"/>
                </a:solidFill>
                <a:ea typeface="Calibri"/>
                <a:cs typeface="Calibri"/>
              </a:rPr>
              <a:t>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795094"/>
                </a:solidFill>
                <a:cs typeface="Calibri"/>
              </a:rPr>
              <a:t>Kapper</a:t>
            </a:r>
            <a:r>
              <a:rPr lang="en-US" sz="2400" dirty="0">
                <a:solidFill>
                  <a:srgbClr val="795094"/>
                </a:solidFill>
                <a:cs typeface="Calibri"/>
              </a:rPr>
              <a:t>/ Pedicure/ </a:t>
            </a:r>
            <a:r>
              <a:rPr lang="en-US" sz="2400" dirty="0" err="1">
                <a:solidFill>
                  <a:srgbClr val="795094"/>
                </a:solidFill>
                <a:cs typeface="Calibri"/>
              </a:rPr>
              <a:t>Tandarts</a:t>
            </a:r>
            <a:endParaRPr lang="en-US" sz="2400" dirty="0">
              <a:solidFill>
                <a:srgbClr val="795094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795094"/>
                </a:solidFill>
                <a:ea typeface="Calibri"/>
                <a:cs typeface="Calibri"/>
              </a:rPr>
              <a:t>Vondeltuin</a:t>
            </a:r>
            <a:endParaRPr lang="en-US" sz="2400" dirty="0">
              <a:solidFill>
                <a:srgbClr val="795094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514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02276F4-F6E5-4FD3-8141-AE5E4A4DB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726" y="1637726"/>
            <a:ext cx="4740550" cy="4539237"/>
          </a:xfrm>
        </p:spPr>
        <p:txBody>
          <a:bodyPr vert="horz" lIns="91440" tIns="45720" rIns="91440" bIns="45720" rtlCol="0">
            <a:normAutofit fontScale="32500" lnSpcReduction="20000"/>
          </a:bodyPr>
          <a:lstStyle/>
          <a:p>
            <a:pPr marL="457200"/>
            <a:endParaRPr lang="en-US" sz="6000" dirty="0">
              <a:solidFill>
                <a:srgbClr val="795094"/>
              </a:solidFill>
              <a:latin typeface="+mn-lt"/>
              <a:cs typeface="+mn-cs"/>
            </a:endParaRPr>
          </a:p>
          <a:p>
            <a:pPr marL="457200"/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Het 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Vondelpark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  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binnen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 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handbereik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 (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wandelen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, 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horeca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)</a:t>
            </a:r>
          </a:p>
          <a:p>
            <a:pPr marL="457200"/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Supermarkt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 Albert 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Heijn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 (7 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minuten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 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lopen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)</a:t>
            </a:r>
          </a:p>
          <a:p>
            <a:pPr marL="457200"/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Tramhalte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 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lijn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 1 en 17 (7 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minuten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 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lopen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)</a:t>
            </a:r>
          </a:p>
          <a:p>
            <a:pPr marL="457200"/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Betaald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 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parkeren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 in de 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wijk</a:t>
            </a:r>
            <a:endParaRPr lang="en-US" sz="6000" dirty="0">
              <a:solidFill>
                <a:srgbClr val="795094"/>
              </a:solidFill>
              <a:latin typeface="+mn-lt"/>
              <a:cs typeface="+mn-cs"/>
            </a:endParaRPr>
          </a:p>
          <a:p>
            <a:pPr marL="457200"/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A10 via Overtoom 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bereikbaar</a:t>
            </a:r>
            <a:endParaRPr lang="en-US" sz="6000" dirty="0">
              <a:solidFill>
                <a:srgbClr val="795094"/>
              </a:solidFill>
              <a:latin typeface="+mn-lt"/>
              <a:cs typeface="+mn-cs"/>
            </a:endParaRPr>
          </a:p>
          <a:p>
            <a:pPr marL="457200"/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Diverse 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winkels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 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aan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 de Overtoom</a:t>
            </a:r>
          </a:p>
          <a:p>
            <a:pPr marL="457200"/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Diverse restaurants (lunch en/of diner)</a:t>
            </a:r>
          </a:p>
          <a:p>
            <a:pPr marL="457200"/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Het Rijksmuseum (16 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minuten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 </a:t>
            </a:r>
            <a:r>
              <a:rPr lang="en-US" sz="6000" dirty="0" err="1">
                <a:solidFill>
                  <a:srgbClr val="795094"/>
                </a:solidFill>
                <a:latin typeface="+mn-lt"/>
                <a:cs typeface="+mn-cs"/>
              </a:rPr>
              <a:t>lopen</a:t>
            </a:r>
            <a:r>
              <a:rPr lang="en-US" sz="6000" dirty="0">
                <a:solidFill>
                  <a:srgbClr val="795094"/>
                </a:solidFill>
                <a:latin typeface="+mn-lt"/>
                <a:cs typeface="+mn-cs"/>
              </a:rPr>
              <a:t>)</a:t>
            </a:r>
          </a:p>
          <a:p>
            <a:pPr marL="0"/>
            <a:endParaRPr lang="en-US" sz="2400" dirty="0">
              <a:solidFill>
                <a:srgbClr val="795094"/>
              </a:solidFill>
              <a:latin typeface="+mn-lt"/>
              <a:cs typeface="+mn-cs"/>
            </a:endParaRPr>
          </a:p>
          <a:p>
            <a:endParaRPr lang="en-US" sz="1600" dirty="0">
              <a:latin typeface="+mn-lt"/>
              <a:cs typeface="+mn-cs"/>
            </a:endParaRPr>
          </a:p>
          <a:p>
            <a:endParaRPr lang="en-US" sz="1600" dirty="0">
              <a:latin typeface="+mn-lt"/>
              <a:cs typeface="+mn-cs"/>
            </a:endParaRPr>
          </a:p>
          <a:p>
            <a:pPr marL="0"/>
            <a:endParaRPr lang="en-US" sz="1600" b="1" dirty="0">
              <a:latin typeface="+mn-lt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0D1D8B6-FFEC-4015-BD14-CB96D7564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290190"/>
            <a:ext cx="6055074" cy="13475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 err="1">
                <a:solidFill>
                  <a:srgbClr val="F08A00"/>
                </a:solidFill>
                <a:latin typeface="+mj-lt"/>
                <a:cs typeface="+mj-cs"/>
              </a:rPr>
              <a:t>F</a:t>
            </a:r>
            <a:r>
              <a:rPr lang="en-US" sz="3600" b="1" kern="1200" dirty="0" err="1">
                <a:solidFill>
                  <a:srgbClr val="F08A00"/>
                </a:solidFill>
                <a:latin typeface="+mj-lt"/>
                <a:ea typeface="+mj-ea"/>
                <a:cs typeface="+mj-cs"/>
              </a:rPr>
              <a:t>aciliteiten</a:t>
            </a:r>
            <a:r>
              <a:rPr lang="en-US" sz="3600" b="1" kern="1200" dirty="0">
                <a:solidFill>
                  <a:srgbClr val="F08A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08A00"/>
                </a:solidFill>
                <a:latin typeface="+mj-lt"/>
                <a:ea typeface="+mj-ea"/>
                <a:cs typeface="+mj-cs"/>
              </a:rPr>
              <a:t>rondom</a:t>
            </a:r>
            <a:r>
              <a:rPr lang="en-US" sz="3600" b="1" kern="1200" dirty="0">
                <a:solidFill>
                  <a:srgbClr val="F08A00"/>
                </a:solidFill>
                <a:latin typeface="+mj-lt"/>
                <a:ea typeface="+mj-ea"/>
                <a:cs typeface="+mj-cs"/>
              </a:rPr>
              <a:t> Vondelstede</a:t>
            </a:r>
          </a:p>
        </p:txBody>
      </p:sp>
      <p:pic>
        <p:nvPicPr>
          <p:cNvPr id="1030" name="Picture 6" descr="Overtoom (Amsterdam) - Wikipedia">
            <a:extLst>
              <a:ext uri="{FF2B5EF4-FFF2-40B4-BE49-F238E27FC236}">
                <a16:creationId xmlns:a16="http://schemas.microsoft.com/office/drawing/2014/main" id="{ACFBFB80-AA42-4126-875D-E6A88E5B7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5" b="-4"/>
          <a:stretch/>
        </p:blipFill>
        <p:spPr bwMode="auto">
          <a:xfrm flipH="1"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ondelpark in Amsterdam - An Iconic City Park in the Netherlands – Go Guides">
            <a:extLst>
              <a:ext uri="{FF2B5EF4-FFF2-40B4-BE49-F238E27FC236}">
                <a16:creationId xmlns:a16="http://schemas.microsoft.com/office/drawing/2014/main" id="{7AE61203-3462-4EF5-9943-1114E51E9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r="29501" b="2"/>
          <a:stretch/>
        </p:blipFill>
        <p:spPr bwMode="auto"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ondelpark - Gemeente Amsterdam">
            <a:extLst>
              <a:ext uri="{FF2B5EF4-FFF2-40B4-BE49-F238E27FC236}">
                <a16:creationId xmlns:a16="http://schemas.microsoft.com/office/drawing/2014/main" id="{4C2CBBA1-826E-404B-935E-BE29D1FE1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11682"/>
          <a:stretch/>
        </p:blipFill>
        <p:spPr bwMode="auto"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79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02276F4-F6E5-4FD3-8141-AE5E4A4DBB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b="1" dirty="0">
                <a:latin typeface="Calibri"/>
                <a:ea typeface="Calibri"/>
                <a:cs typeface="Calibri"/>
              </a:rPr>
              <a:t>Facilitaire Zaken</a:t>
            </a:r>
            <a:endParaRPr lang="en-US" dirty="0">
              <a:latin typeface="Calibri"/>
              <a:ea typeface="Calibri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598F33-38D2-428E-B45B-87611BB1F6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+mj-lt"/>
                <a:cs typeface="Calibri"/>
              </a:rPr>
              <a:t>Receptie (</a:t>
            </a:r>
            <a:r>
              <a:rPr lang="en-US" sz="2400" dirty="0" err="1">
                <a:solidFill>
                  <a:srgbClr val="7030A0"/>
                </a:solidFill>
                <a:latin typeface="+mj-lt"/>
                <a:cs typeface="Calibri"/>
              </a:rPr>
              <a:t>gastvrouw</a:t>
            </a:r>
            <a:r>
              <a:rPr lang="en-US" sz="2400" dirty="0">
                <a:solidFill>
                  <a:srgbClr val="7030A0"/>
                </a:solidFill>
                <a:latin typeface="+mj-lt"/>
                <a:cs typeface="Calibri"/>
              </a:rPr>
              <a:t>/</a:t>
            </a:r>
            <a:r>
              <a:rPr lang="en-US" sz="2400" dirty="0" err="1">
                <a:solidFill>
                  <a:srgbClr val="7030A0"/>
                </a:solidFill>
                <a:latin typeface="+mj-lt"/>
                <a:cs typeface="Calibri"/>
              </a:rPr>
              <a:t>heer</a:t>
            </a:r>
            <a:r>
              <a:rPr lang="en-US" sz="2400" dirty="0">
                <a:solidFill>
                  <a:srgbClr val="7030A0"/>
                </a:solidFill>
                <a:latin typeface="+mj-lt"/>
                <a:cs typeface="Calibri"/>
              </a:rPr>
              <a:t>)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7030A0"/>
                </a:solidFill>
                <a:latin typeface="+mj-lt"/>
                <a:cs typeface="Calibri"/>
              </a:rPr>
              <a:t>Schoonmaak</a:t>
            </a:r>
            <a:r>
              <a:rPr lang="en-US" sz="2400" dirty="0">
                <a:solidFill>
                  <a:srgbClr val="7030A0"/>
                </a:solidFill>
                <a:latin typeface="+mj-lt"/>
                <a:cs typeface="Calibri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+mj-lt"/>
                <a:cs typeface="Calibri"/>
              </a:rPr>
              <a:t>dienstverlening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7030A0"/>
                </a:solidFill>
                <a:latin typeface="+mj-lt"/>
                <a:cs typeface="Calibri"/>
              </a:rPr>
              <a:t>Huismeester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+mj-lt"/>
                <a:cs typeface="Calibri"/>
              </a:rPr>
              <a:t>Pantry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7030A0"/>
                </a:solidFill>
                <a:latin typeface="+mj-lt"/>
                <a:cs typeface="Calibri"/>
              </a:rPr>
              <a:t>Logistiek</a:t>
            </a:r>
            <a:r>
              <a:rPr lang="en-US" sz="2400" dirty="0">
                <a:solidFill>
                  <a:srgbClr val="7030A0"/>
                </a:solidFill>
                <a:latin typeface="+mj-lt"/>
                <a:cs typeface="Calibri"/>
              </a:rPr>
              <a:t> &amp; </a:t>
            </a:r>
            <a:r>
              <a:rPr lang="en-US" sz="2400" dirty="0" err="1">
                <a:solidFill>
                  <a:srgbClr val="7030A0"/>
                </a:solidFill>
                <a:latin typeface="+mj-lt"/>
                <a:cs typeface="Calibri"/>
              </a:rPr>
              <a:t>afval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030A0"/>
              </a:solidFill>
              <a:latin typeface="+mj-lt"/>
              <a:ea typeface="Calibri"/>
            </a:endParaRPr>
          </a:p>
          <a:p>
            <a:endParaRPr lang="nl-NL" dirty="0"/>
          </a:p>
        </p:txBody>
      </p:sp>
      <p:pic>
        <p:nvPicPr>
          <p:cNvPr id="3074" name="Picture 2" descr="Vind werk of personeel in de schoonmaak in heel Nederland | 365 Cleanit">
            <a:extLst>
              <a:ext uri="{FF2B5EF4-FFF2-40B4-BE49-F238E27FC236}">
                <a16:creationId xmlns:a16="http://schemas.microsoft.com/office/drawing/2014/main" id="{6ED8CD3C-61D2-4373-A7C0-9310DC031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951" y="2357295"/>
            <a:ext cx="2176097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debazuin1.files.wordpress.com/2016/03/gastvrijheid-en-veiligheid-211.jpg?w=708">
            <a:extLst>
              <a:ext uri="{FF2B5EF4-FFF2-40B4-BE49-F238E27FC236}">
                <a16:creationId xmlns:a16="http://schemas.microsoft.com/office/drawing/2014/main" id="{128E425B-D59E-459A-8EEF-689CE3861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96" y="1514473"/>
            <a:ext cx="2891415" cy="202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807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45DD31C-1126-4750-813E-547539FBA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80" y="164751"/>
            <a:ext cx="10083378" cy="5571067"/>
          </a:xfrm>
          <a:prstGeom prst="rect">
            <a:avLst/>
          </a:prstGeom>
        </p:spPr>
      </p:pic>
      <p:sp>
        <p:nvSpPr>
          <p:cNvPr id="12" name="Titel 2">
            <a:extLst>
              <a:ext uri="{FF2B5EF4-FFF2-40B4-BE49-F238E27FC236}">
                <a16:creationId xmlns:a16="http://schemas.microsoft.com/office/drawing/2014/main" id="{88EE2D33-130C-45FA-8DC8-94CD4875098C}"/>
              </a:ext>
            </a:extLst>
          </p:cNvPr>
          <p:cNvSpPr txBox="1">
            <a:spLocks/>
          </p:cNvSpPr>
          <p:nvPr/>
        </p:nvSpPr>
        <p:spPr>
          <a:xfrm>
            <a:off x="288757" y="6047875"/>
            <a:ext cx="6432885" cy="645374"/>
          </a:xfr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08A00"/>
                </a:solidFill>
              </a:rPr>
              <a:t>Begane</a:t>
            </a:r>
            <a:r>
              <a:rPr lang="en-US" sz="3600" b="1" dirty="0">
                <a:solidFill>
                  <a:srgbClr val="F08A00"/>
                </a:solidFill>
              </a:rPr>
              <a:t> </a:t>
            </a:r>
            <a:r>
              <a:rPr lang="en-US" sz="3600" b="1" dirty="0" err="1">
                <a:solidFill>
                  <a:srgbClr val="F08A00"/>
                </a:solidFill>
              </a:rPr>
              <a:t>grond</a:t>
            </a:r>
            <a:endParaRPr lang="en-US" sz="3600" b="1" dirty="0">
              <a:solidFill>
                <a:srgbClr val="F08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37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2">
            <a:extLst>
              <a:ext uri="{FF2B5EF4-FFF2-40B4-BE49-F238E27FC236}">
                <a16:creationId xmlns:a16="http://schemas.microsoft.com/office/drawing/2014/main" id="{88EE2D33-130C-45FA-8DC8-94CD4875098C}"/>
              </a:ext>
            </a:extLst>
          </p:cNvPr>
          <p:cNvSpPr txBox="1">
            <a:spLocks/>
          </p:cNvSpPr>
          <p:nvPr/>
        </p:nvSpPr>
        <p:spPr>
          <a:xfrm>
            <a:off x="288757" y="6047875"/>
            <a:ext cx="6432885" cy="645374"/>
          </a:xfr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08A00"/>
                </a:solidFill>
              </a:rPr>
              <a:t>3e </a:t>
            </a:r>
            <a:r>
              <a:rPr lang="en-US" sz="3600" b="1" dirty="0" err="1">
                <a:solidFill>
                  <a:srgbClr val="F08A00"/>
                </a:solidFill>
              </a:rPr>
              <a:t>etage</a:t>
            </a:r>
            <a:endParaRPr lang="en-US" sz="3600" b="1" dirty="0">
              <a:solidFill>
                <a:srgbClr val="F08A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BFED987-168E-4B3B-A22F-51063F85E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532" y="449179"/>
            <a:ext cx="9772316" cy="545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50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2">
            <a:extLst>
              <a:ext uri="{FF2B5EF4-FFF2-40B4-BE49-F238E27FC236}">
                <a16:creationId xmlns:a16="http://schemas.microsoft.com/office/drawing/2014/main" id="{88EE2D33-130C-45FA-8DC8-94CD4875098C}"/>
              </a:ext>
            </a:extLst>
          </p:cNvPr>
          <p:cNvSpPr txBox="1">
            <a:spLocks/>
          </p:cNvSpPr>
          <p:nvPr/>
        </p:nvSpPr>
        <p:spPr>
          <a:xfrm>
            <a:off x="304798" y="5560529"/>
            <a:ext cx="6432885" cy="645374"/>
          </a:xfr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08A00"/>
                </a:solidFill>
              </a:rPr>
              <a:t>Voorbeeld</a:t>
            </a:r>
            <a:r>
              <a:rPr lang="en-US" sz="3600" b="1" dirty="0">
                <a:solidFill>
                  <a:srgbClr val="F08A00"/>
                </a:solidFill>
              </a:rPr>
              <a:t> </a:t>
            </a:r>
            <a:r>
              <a:rPr lang="en-US" sz="3600" b="1" dirty="0" err="1">
                <a:solidFill>
                  <a:srgbClr val="F08A00"/>
                </a:solidFill>
              </a:rPr>
              <a:t>woon</a:t>
            </a:r>
            <a:r>
              <a:rPr lang="en-US" sz="3600" b="1" dirty="0">
                <a:solidFill>
                  <a:srgbClr val="F08A00"/>
                </a:solidFill>
              </a:rPr>
              <a:t>/</a:t>
            </a:r>
            <a:r>
              <a:rPr lang="en-US" sz="3600" b="1" dirty="0" err="1">
                <a:solidFill>
                  <a:srgbClr val="F08A00"/>
                </a:solidFill>
              </a:rPr>
              <a:t>slaapkamer</a:t>
            </a:r>
            <a:r>
              <a:rPr lang="en-US" sz="3600" b="1" dirty="0">
                <a:solidFill>
                  <a:srgbClr val="F08A00"/>
                </a:solidFill>
              </a:rPr>
              <a:t>, 3e </a:t>
            </a:r>
            <a:r>
              <a:rPr lang="en-US" sz="3600" b="1" dirty="0" err="1">
                <a:solidFill>
                  <a:srgbClr val="F08A00"/>
                </a:solidFill>
              </a:rPr>
              <a:t>etage</a:t>
            </a:r>
            <a:endParaRPr lang="en-US" sz="3600" b="1" dirty="0">
              <a:solidFill>
                <a:srgbClr val="F08A0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CA56ED4-21A2-4353-946F-7839365CA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715" y="277441"/>
            <a:ext cx="5529717" cy="528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45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02276F4-F6E5-4FD3-8141-AE5E4A4DBB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4000" b="1" dirty="0" err="1">
                <a:latin typeface="+mj-lt"/>
                <a:ea typeface="Calibri"/>
              </a:rPr>
              <a:t>Woonwensgesprekken</a:t>
            </a:r>
            <a:endParaRPr lang="en-US" sz="4000" b="1" dirty="0">
              <a:latin typeface="+mj-lt"/>
              <a:ea typeface="Calibri"/>
            </a:endParaRPr>
          </a:p>
          <a:p>
            <a:endParaRPr lang="en-US" dirty="0">
              <a:latin typeface="Calibri"/>
              <a:ea typeface="Calibri"/>
            </a:endParaRPr>
          </a:p>
          <a:p>
            <a:pPr marL="0" indent="0">
              <a:buNone/>
            </a:pPr>
            <a:endParaRPr lang="nl-NL" b="1" dirty="0">
              <a:solidFill>
                <a:srgbClr val="795094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ED1EB07-2657-455E-951C-69C9F45F90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Uitnodiging</a:t>
            </a:r>
            <a:r>
              <a:rPr lang="en-US" sz="2400" dirty="0"/>
              <a:t> </a:t>
            </a:r>
            <a:r>
              <a:rPr lang="en-US" sz="2400" dirty="0" err="1"/>
              <a:t>eerste</a:t>
            </a:r>
            <a:r>
              <a:rPr lang="en-US" sz="2400" dirty="0"/>
              <a:t> </a:t>
            </a:r>
            <a:r>
              <a:rPr lang="en-US" sz="2400" dirty="0" err="1"/>
              <a:t>contactpersoon</a:t>
            </a:r>
            <a:r>
              <a:rPr lang="en-US" sz="2400" dirty="0"/>
              <a:t> </a:t>
            </a:r>
            <a:r>
              <a:rPr lang="en-US" sz="2400" dirty="0" err="1"/>
              <a:t>vanaf</a:t>
            </a:r>
            <a:r>
              <a:rPr lang="en-US" sz="2400" dirty="0"/>
              <a:t> 15 </a:t>
            </a:r>
            <a:r>
              <a:rPr lang="en-US" sz="2400" dirty="0" err="1"/>
              <a:t>maart</a:t>
            </a:r>
            <a:r>
              <a:rPr lang="en-US" sz="2400" dirty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Tijdens</a:t>
            </a:r>
            <a:r>
              <a:rPr lang="en-US" sz="2400" dirty="0"/>
              <a:t> </a:t>
            </a:r>
            <a:r>
              <a:rPr lang="en-US" sz="2400" dirty="0" err="1"/>
              <a:t>dit</a:t>
            </a:r>
            <a:r>
              <a:rPr lang="en-US" sz="2400" dirty="0"/>
              <a:t> </a:t>
            </a:r>
            <a:r>
              <a:rPr lang="en-US" sz="2400" dirty="0" err="1"/>
              <a:t>gesprek</a:t>
            </a:r>
            <a:r>
              <a:rPr lang="en-US" sz="2400" dirty="0"/>
              <a:t> </a:t>
            </a:r>
            <a:r>
              <a:rPr lang="en-US" sz="2400" dirty="0" err="1"/>
              <a:t>worden</a:t>
            </a:r>
            <a:r>
              <a:rPr lang="en-US" sz="2400" dirty="0"/>
              <a:t> de </a:t>
            </a:r>
            <a:r>
              <a:rPr lang="en-US" sz="2400" dirty="0" err="1"/>
              <a:t>woonwensen</a:t>
            </a:r>
            <a:r>
              <a:rPr lang="en-US" sz="2400" dirty="0"/>
              <a:t> </a:t>
            </a:r>
            <a:r>
              <a:rPr lang="en-US" sz="2400" dirty="0" err="1"/>
              <a:t>geïnventariseerd</a:t>
            </a:r>
            <a:r>
              <a:rPr lang="en-US" sz="2400" dirty="0"/>
              <a:t> en </a:t>
            </a:r>
            <a:r>
              <a:rPr lang="en-US" sz="2400" dirty="0" err="1"/>
              <a:t>mogelijkheden</a:t>
            </a:r>
            <a:r>
              <a:rPr lang="en-US" sz="2400" dirty="0"/>
              <a:t> </a:t>
            </a:r>
            <a:r>
              <a:rPr lang="en-US" sz="2400" dirty="0" err="1"/>
              <a:t>besproken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Deze</a:t>
            </a:r>
            <a:r>
              <a:rPr lang="en-US" sz="2400" dirty="0"/>
              <a:t> </a:t>
            </a:r>
            <a:r>
              <a:rPr lang="en-US" sz="2400" dirty="0" err="1"/>
              <a:t>wensen</a:t>
            </a:r>
            <a:r>
              <a:rPr lang="en-US" sz="2400" dirty="0"/>
              <a:t> en </a:t>
            </a:r>
            <a:r>
              <a:rPr lang="en-US" sz="2400" dirty="0" err="1"/>
              <a:t>behoeften</a:t>
            </a:r>
            <a:r>
              <a:rPr lang="en-US" sz="2400" dirty="0"/>
              <a:t> </a:t>
            </a:r>
            <a:r>
              <a:rPr lang="en-US" sz="2400" dirty="0" err="1"/>
              <a:t>worden</a:t>
            </a:r>
            <a:r>
              <a:rPr lang="en-US" sz="2400" dirty="0"/>
              <a:t> </a:t>
            </a:r>
            <a:r>
              <a:rPr lang="en-US" sz="2400" dirty="0" err="1"/>
              <a:t>schriftelijk</a:t>
            </a:r>
            <a:r>
              <a:rPr lang="en-US" sz="2400" dirty="0"/>
              <a:t> </a:t>
            </a:r>
            <a:r>
              <a:rPr lang="en-US" sz="2400" dirty="0" err="1"/>
              <a:t>vastgelegd</a:t>
            </a:r>
            <a:r>
              <a:rPr lang="en-US" sz="2400" dirty="0"/>
              <a:t>. Het </a:t>
            </a:r>
            <a:r>
              <a:rPr lang="en-US" sz="2400" dirty="0" err="1"/>
              <a:t>gesprek</a:t>
            </a:r>
            <a:r>
              <a:rPr lang="en-US" sz="2400" dirty="0"/>
              <a:t> </a:t>
            </a:r>
            <a:r>
              <a:rPr lang="en-US" sz="2400" dirty="0" err="1"/>
              <a:t>wordt</a:t>
            </a:r>
            <a:r>
              <a:rPr lang="en-US" sz="2400" dirty="0"/>
              <a:t> </a:t>
            </a:r>
            <a:r>
              <a:rPr lang="en-US" sz="2400" dirty="0" err="1"/>
              <a:t>gevoerd</a:t>
            </a:r>
            <a:r>
              <a:rPr lang="en-US" sz="2400" dirty="0"/>
              <a:t> in </a:t>
            </a:r>
            <a:r>
              <a:rPr lang="en-US" sz="2400" dirty="0" err="1"/>
              <a:t>samenwerking</a:t>
            </a:r>
            <a:r>
              <a:rPr lang="en-US" sz="2400" dirty="0"/>
              <a:t> met </a:t>
            </a:r>
            <a:r>
              <a:rPr lang="en-US" sz="2400" dirty="0" err="1"/>
              <a:t>clustermanager</a:t>
            </a:r>
            <a:r>
              <a:rPr lang="en-US" sz="2400" dirty="0"/>
              <a:t>, de </a:t>
            </a:r>
            <a:r>
              <a:rPr lang="en-US" sz="2400" dirty="0" err="1"/>
              <a:t>klantadviseurs</a:t>
            </a:r>
            <a:r>
              <a:rPr lang="en-US" sz="2400" dirty="0"/>
              <a:t> en </a:t>
            </a:r>
            <a:r>
              <a:rPr lang="en-US" sz="2400" dirty="0" err="1"/>
              <a:t>zorgteam</a:t>
            </a:r>
            <a:r>
              <a:rPr lang="en-US" sz="2400" dirty="0"/>
              <a:t>. </a:t>
            </a:r>
            <a:br>
              <a:rPr lang="en-US" sz="2400" dirty="0"/>
            </a:br>
            <a:endParaRPr lang="en-US" sz="24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3821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02276F4-F6E5-4FD3-8141-AE5E4A4DBB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en-US" sz="2000" dirty="0">
              <a:latin typeface="Calibri"/>
            </a:endParaRPr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endParaRPr lang="en-US" sz="2400" dirty="0">
              <a:latin typeface="Calibri"/>
              <a:ea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ea typeface="Calibri"/>
            </a:endParaRPr>
          </a:p>
          <a:p>
            <a:endParaRPr lang="en-US" dirty="0">
              <a:latin typeface="Calibri"/>
              <a:ea typeface="Calibri"/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indent="0">
              <a:buNone/>
            </a:pPr>
            <a:endParaRPr lang="nl-NL" b="1" dirty="0">
              <a:solidFill>
                <a:srgbClr val="795094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0D1D8B6-FFEC-4015-BD14-CB96D7564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5175" y="1446213"/>
            <a:ext cx="7616825" cy="855662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Kijkdagen</a:t>
            </a:r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2814545A-9C62-A10C-2A8B-E692C566C6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310225"/>
              </p:ext>
            </p:extLst>
          </p:nvPr>
        </p:nvGraphicFramePr>
        <p:xfrm>
          <a:off x="1419015" y="2349857"/>
          <a:ext cx="9263654" cy="151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5707155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51383811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447038925"/>
                    </a:ext>
                  </a:extLst>
                </a:gridCol>
                <a:gridCol w="2959374">
                  <a:extLst>
                    <a:ext uri="{9D8B030D-6E8A-4147-A177-3AD203B41FA5}">
                      <a16:colId xmlns:a16="http://schemas.microsoft.com/office/drawing/2014/main" val="2550899703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378775195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Donderdag 15 maart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Dinsdag  21 maart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834353"/>
                  </a:ext>
                </a:extLst>
              </a:tr>
              <a:tr h="50800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dirty="0"/>
                        <a:t>Tijdslot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dirty="0"/>
                        <a:t>12.45 - 13.45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dirty="0"/>
                        <a:t>Tijdslot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dirty="0"/>
                        <a:t>12.45 - 13.45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3735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dirty="0"/>
                        <a:t>Tijdslot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dirty="0"/>
                        <a:t>14.00 - 15.00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dirty="0"/>
                        <a:t>Tijdslot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dirty="0"/>
                        <a:t>14.00 - 15.00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351988"/>
                  </a:ext>
                </a:extLst>
              </a:tr>
            </a:tbl>
          </a:graphicData>
        </a:graphic>
      </p:graphicFrame>
      <p:sp>
        <p:nvSpPr>
          <p:cNvPr id="8" name="Tijdelijke aanduiding voor inhoud 1">
            <a:extLst>
              <a:ext uri="{FF2B5EF4-FFF2-40B4-BE49-F238E27FC236}">
                <a16:creationId xmlns:a16="http://schemas.microsoft.com/office/drawing/2014/main" id="{1387F9EF-F2BE-7BE4-882A-405209CA21DA}"/>
              </a:ext>
            </a:extLst>
          </p:cNvPr>
          <p:cNvSpPr txBox="1">
            <a:spLocks/>
          </p:cNvSpPr>
          <p:nvPr/>
        </p:nvSpPr>
        <p:spPr>
          <a:xfrm>
            <a:off x="6473742" y="4246955"/>
            <a:ext cx="4196551" cy="17499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latin typeface="Calibri"/>
            </a:endParaRPr>
          </a:p>
          <a:p>
            <a:pPr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endParaRPr lang="en-US" sz="2400" dirty="0">
              <a:latin typeface="Calibri"/>
              <a:ea typeface="Calibri"/>
            </a:endParaRPr>
          </a:p>
          <a:p>
            <a:pPr marL="0" indent="0">
              <a:buFont typeface="Arial"/>
              <a:buNone/>
            </a:pPr>
            <a:endParaRPr lang="en-US" sz="2400" dirty="0">
              <a:latin typeface="Calibri"/>
              <a:ea typeface="Calibri"/>
            </a:endParaRPr>
          </a:p>
          <a:p>
            <a:endParaRPr lang="en-US" dirty="0">
              <a:latin typeface="Calibri"/>
              <a:ea typeface="Calibri"/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indent="0">
              <a:buFont typeface="Arial"/>
              <a:buNone/>
            </a:pPr>
            <a:endParaRPr lang="nl-NL" b="1" dirty="0">
              <a:solidFill>
                <a:srgbClr val="795094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5761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E7F58FB-600B-4A32-8A67-20C79EE7B0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Welkom! Programma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5C378C5-074A-4539-874A-864A31C58D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000" y="1331495"/>
            <a:ext cx="10751999" cy="4688305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7030A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7030A0"/>
                </a:solidFill>
                <a:ea typeface="+mn-lt"/>
                <a:cs typeface="+mn-lt"/>
              </a:rPr>
              <a:t>Welkom en </a:t>
            </a:r>
            <a:r>
              <a:rPr lang="en-US" sz="2400" dirty="0" err="1">
                <a:solidFill>
                  <a:srgbClr val="7030A0"/>
                </a:solidFill>
                <a:ea typeface="+mn-lt"/>
                <a:cs typeface="+mn-lt"/>
              </a:rPr>
              <a:t>inleiding</a:t>
            </a:r>
            <a:r>
              <a:rPr lang="en-US" sz="2400" dirty="0">
                <a:solidFill>
                  <a:srgbClr val="7030A0"/>
                </a:solidFill>
                <a:ea typeface="+mn-lt"/>
                <a:cs typeface="+mn-lt"/>
              </a:rPr>
              <a:t> </a:t>
            </a:r>
            <a:endParaRPr lang="nl-NL" sz="2400" dirty="0">
              <a:solidFill>
                <a:srgbClr val="7030A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rgbClr val="7030A0"/>
                </a:solidFill>
                <a:ea typeface="+mn-lt"/>
                <a:cs typeface="+mn-lt"/>
              </a:rPr>
              <a:t>Waarom</a:t>
            </a:r>
            <a:r>
              <a:rPr lang="en-US" sz="2400" dirty="0">
                <a:solidFill>
                  <a:srgbClr val="7030A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7030A0"/>
                </a:solidFill>
                <a:ea typeface="+mn-lt"/>
                <a:cs typeface="+mn-lt"/>
              </a:rPr>
              <a:t>verhuizen</a:t>
            </a:r>
            <a:r>
              <a:rPr lang="en-US" sz="2400" dirty="0">
                <a:solidFill>
                  <a:srgbClr val="7030A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7030A0"/>
                </a:solidFill>
                <a:ea typeface="+mn-lt"/>
                <a:cs typeface="+mn-lt"/>
              </a:rPr>
              <a:t>uit</a:t>
            </a:r>
            <a:r>
              <a:rPr lang="en-US" sz="2400" dirty="0">
                <a:solidFill>
                  <a:srgbClr val="7030A0"/>
                </a:solidFill>
                <a:ea typeface="+mn-lt"/>
                <a:cs typeface="+mn-lt"/>
              </a:rPr>
              <a:t> de Poort?</a:t>
            </a:r>
            <a:endParaRPr lang="en-US" sz="2400" dirty="0">
              <a:solidFill>
                <a:srgbClr val="7030A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7030A0"/>
                </a:solidFill>
                <a:ea typeface="+mn-lt"/>
                <a:cs typeface="+mn-lt"/>
              </a:rPr>
              <a:t>Planning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rgbClr val="7030A0"/>
                </a:solidFill>
                <a:ea typeface="+mn-lt"/>
                <a:cs typeface="+mn-lt"/>
              </a:rPr>
              <a:t>Informatie</a:t>
            </a:r>
            <a:r>
              <a:rPr lang="en-US" sz="2400" dirty="0">
                <a:solidFill>
                  <a:srgbClr val="7030A0"/>
                </a:solidFill>
                <a:ea typeface="+mn-lt"/>
                <a:cs typeface="+mn-lt"/>
              </a:rPr>
              <a:t> over Vondelstede</a:t>
            </a:r>
            <a:endParaRPr lang="nl-NL" sz="2400" dirty="0">
              <a:solidFill>
                <a:srgbClr val="7030A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rgbClr val="7030A0"/>
                </a:solidFill>
                <a:ea typeface="+mn-lt"/>
                <a:cs typeface="+mn-lt"/>
              </a:rPr>
              <a:t>Woonwensgesprekken</a:t>
            </a:r>
            <a:r>
              <a:rPr lang="en-US" sz="2400" dirty="0">
                <a:solidFill>
                  <a:srgbClr val="7030A0"/>
                </a:solidFill>
                <a:ea typeface="+mn-lt"/>
                <a:cs typeface="+mn-lt"/>
              </a:rPr>
              <a:t> 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rgbClr val="7030A0"/>
                </a:solidFill>
                <a:ea typeface="+mn-lt"/>
                <a:cs typeface="+mn-lt"/>
              </a:rPr>
              <a:t>Impressie</a:t>
            </a:r>
            <a:r>
              <a:rPr lang="en-US" sz="2400" dirty="0">
                <a:solidFill>
                  <a:srgbClr val="7030A0"/>
                </a:solidFill>
                <a:ea typeface="+mn-lt"/>
                <a:cs typeface="+mn-lt"/>
              </a:rPr>
              <a:t> Vondelstede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rgbClr val="7030A0"/>
                </a:solidFill>
                <a:ea typeface="+mn-lt"/>
                <a:cs typeface="+mn-lt"/>
              </a:rPr>
              <a:t>Vragen</a:t>
            </a:r>
            <a:r>
              <a:rPr lang="en-US" sz="2400" dirty="0">
                <a:solidFill>
                  <a:srgbClr val="7030A0"/>
                </a:solidFill>
                <a:ea typeface="+mn-lt"/>
                <a:cs typeface="+mn-lt"/>
              </a:rPr>
              <a:t> &amp; </a:t>
            </a:r>
            <a:r>
              <a:rPr lang="en-US" sz="2400" dirty="0" err="1">
                <a:solidFill>
                  <a:srgbClr val="7030A0"/>
                </a:solidFill>
                <a:ea typeface="+mn-lt"/>
                <a:cs typeface="+mn-lt"/>
              </a:rPr>
              <a:t>plattegronden</a:t>
            </a:r>
            <a:r>
              <a:rPr lang="en-US" sz="2400" dirty="0">
                <a:solidFill>
                  <a:srgbClr val="7030A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7030A0"/>
                </a:solidFill>
                <a:ea typeface="+mn-lt"/>
                <a:cs typeface="+mn-lt"/>
              </a:rPr>
              <a:t>bekijken</a:t>
            </a:r>
            <a:endParaRPr lang="en-US" sz="2400" dirty="0">
              <a:solidFill>
                <a:srgbClr val="7030A0"/>
              </a:solidFill>
              <a:ea typeface="+mn-lt"/>
              <a:cs typeface="+mn-lt"/>
            </a:endParaRPr>
          </a:p>
          <a:p>
            <a:endParaRPr lang="nl-NL" dirty="0"/>
          </a:p>
        </p:txBody>
      </p:sp>
      <p:pic>
        <p:nvPicPr>
          <p:cNvPr id="7" name="Picture 4" descr="Het Pictogram Van Het Gebeurtenisprogramma Vector Illustratie -  Illustration of tijdschema, tijdopnemer: 120822598">
            <a:extLst>
              <a:ext uri="{FF2B5EF4-FFF2-40B4-BE49-F238E27FC236}">
                <a16:creationId xmlns:a16="http://schemas.microsoft.com/office/drawing/2014/main" id="{5BADFEAA-5F32-4E16-8F43-DE3D684F3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163" y="1752600"/>
            <a:ext cx="2979821" cy="297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585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A24F262-AEC3-423A-A536-FDE979BB88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flipH="1">
            <a:off x="240631" y="850232"/>
            <a:ext cx="3450031" cy="4763869"/>
          </a:xfrm>
        </p:spPr>
        <p:txBody>
          <a:bodyPr>
            <a:normAutofit lnSpcReduction="10000"/>
          </a:bodyPr>
          <a:lstStyle/>
          <a:p>
            <a:endParaRPr lang="nl-NL" sz="3600" b="1" dirty="0"/>
          </a:p>
          <a:p>
            <a:r>
              <a:rPr lang="nl-NL" sz="3600" b="1" dirty="0"/>
              <a:t>Vragen?</a:t>
            </a:r>
          </a:p>
          <a:p>
            <a:endParaRPr lang="nl-NL" sz="3600" b="1" dirty="0"/>
          </a:p>
          <a:p>
            <a:r>
              <a:rPr lang="nl-NL" sz="3600" b="1" dirty="0"/>
              <a:t>Bekijken plattegronden</a:t>
            </a:r>
          </a:p>
          <a:p>
            <a:r>
              <a:rPr lang="nl-NL" sz="3600" b="1" dirty="0"/>
              <a:t>Impressies</a:t>
            </a:r>
          </a:p>
          <a:p>
            <a:endParaRPr lang="nl-NL" sz="3600" b="1" dirty="0"/>
          </a:p>
          <a:p>
            <a:endParaRPr lang="nl-NL" sz="3600" b="1" dirty="0"/>
          </a:p>
          <a:p>
            <a:endParaRPr lang="nl-NL" sz="3600" b="1" dirty="0"/>
          </a:p>
          <a:p>
            <a:endParaRPr lang="nl-NL" sz="3600" b="1" dirty="0"/>
          </a:p>
          <a:p>
            <a:endParaRPr lang="nl-NL" sz="3600" b="1" dirty="0">
              <a:solidFill>
                <a:srgbClr val="7030A0"/>
              </a:solidFill>
              <a:cs typeface="Calibri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nl-NL" sz="3600" b="1" dirty="0"/>
          </a:p>
          <a:p>
            <a:endParaRPr lang="nl-NL" sz="3600" b="1" dirty="0"/>
          </a:p>
          <a:p>
            <a:endParaRPr lang="nl-NL" sz="3600" b="1" dirty="0"/>
          </a:p>
          <a:p>
            <a:endParaRPr lang="nl-NL" dirty="0"/>
          </a:p>
        </p:txBody>
      </p:sp>
      <p:pic>
        <p:nvPicPr>
          <p:cNvPr id="2" name="Afbeelding 3" descr="Afbeelding met buiten, grond, baksteen, straat&#10;&#10;Automatisch gegenereerde beschrijving">
            <a:extLst>
              <a:ext uri="{FF2B5EF4-FFF2-40B4-BE49-F238E27FC236}">
                <a16:creationId xmlns:a16="http://schemas.microsoft.com/office/drawing/2014/main" id="{A8EB9CD5-3909-FCE4-D48C-295B6E5491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37" t="-67" r="7573" b="-2061"/>
          <a:stretch/>
        </p:blipFill>
        <p:spPr>
          <a:xfrm>
            <a:off x="3722608" y="0"/>
            <a:ext cx="8469392" cy="6994358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80AB9D5D-303A-411B-B4F7-40B3D708AA47}"/>
              </a:ext>
            </a:extLst>
          </p:cNvPr>
          <p:cNvSpPr/>
          <p:nvPr/>
        </p:nvSpPr>
        <p:spPr>
          <a:xfrm>
            <a:off x="4106779" y="5614101"/>
            <a:ext cx="6721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www.amsta.nl/etage3DePoort</a:t>
            </a:r>
            <a:endParaRPr lang="en-US" sz="36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2532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96B5A47-A60C-4218-9339-8B7E63E36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550" y="2524539"/>
            <a:ext cx="7363200" cy="1908313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Bedankt voor uw aanwezigheid en een goede reis naar huis</a:t>
            </a:r>
            <a:endParaRPr lang="nl-NL" sz="4000" b="1" dirty="0">
              <a:solidFill>
                <a:srgbClr val="7030A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2" name="Afbeelding 4" descr="Afbeelding met tatoeage&#10;&#10;Beschrijving is gegenereerd met zeer hoge betrouwbaarheid">
            <a:extLst>
              <a:ext uri="{FF2B5EF4-FFF2-40B4-BE49-F238E27FC236}">
                <a16:creationId xmlns:a16="http://schemas.microsoft.com/office/drawing/2014/main" id="{CEBA1595-3E87-48CE-9E05-B5F4D456D0E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0441" r="30441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64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5" descr="Afbeelding met persoon, man, muur, binnen&#10;&#10;Beschrijving is gegenereerd met zeer hoge betrouwbaarheid">
            <a:extLst>
              <a:ext uri="{FF2B5EF4-FFF2-40B4-BE49-F238E27FC236}">
                <a16:creationId xmlns:a16="http://schemas.microsoft.com/office/drawing/2014/main" id="{3FD0618B-78FB-40B1-B122-2D0E6E667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735"/>
            <a:ext cx="12192000" cy="685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45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35356F-9BF0-45F9-8EA8-9EEA0BE190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Renovatie De Poort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D7F7A6F-2346-49F1-BDBD-9FF31579CF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000" y="1482571"/>
            <a:ext cx="4734316" cy="450113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De Poort al meer dan 50 jaar oud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Renovatie nodig om het gebouw weer geschikt te maken voor de moderne eisen van zorg en wonen. Ook is onderhoud nodig.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Precieze invulling na renovatie nog niet bekend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B167637E-9D6C-45B2-9036-28E3F41C0C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F94D9B5-209E-4F5E-95B0-6A099F4DB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703" y="1463367"/>
            <a:ext cx="5439698" cy="362646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F531444-88F7-45BB-B670-0F4CBD9B8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167" y="231119"/>
            <a:ext cx="1686234" cy="1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54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35356F-9BF0-45F9-8EA8-9EEA0BE190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Vondelstede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D7F7A6F-2346-49F1-BDBD-9FF31579CF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8173" y="1146699"/>
            <a:ext cx="4781148" cy="4564601"/>
          </a:xfrm>
        </p:spPr>
        <p:txBody>
          <a:bodyPr/>
          <a:lstStyle/>
          <a:p>
            <a:endParaRPr lang="nl-NL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Kans om eerder te verhuizen</a:t>
            </a:r>
            <a:br>
              <a:rPr lang="nl-NL" dirty="0">
                <a:solidFill>
                  <a:srgbClr val="7030A0"/>
                </a:solidFill>
              </a:rPr>
            </a:br>
            <a:r>
              <a:rPr lang="nl-NL" dirty="0">
                <a:solidFill>
                  <a:srgbClr val="7030A0"/>
                </a:solidFill>
              </a:rPr>
              <a:t>naar nieuwe plek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Nieuw gebouw, dichtbij en</a:t>
            </a:r>
            <a:br>
              <a:rPr lang="nl-NL" dirty="0">
                <a:solidFill>
                  <a:srgbClr val="7030A0"/>
                </a:solidFill>
              </a:rPr>
            </a:br>
            <a:r>
              <a:rPr lang="nl-NL" dirty="0">
                <a:solidFill>
                  <a:srgbClr val="7030A0"/>
                </a:solidFill>
              </a:rPr>
              <a:t>naast Vondelpark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Met etages speciaal ingericht</a:t>
            </a:r>
            <a:br>
              <a:rPr lang="nl-NL" dirty="0">
                <a:solidFill>
                  <a:srgbClr val="7030A0"/>
                </a:solidFill>
              </a:rPr>
            </a:br>
            <a:r>
              <a:rPr lang="nl-NL" dirty="0">
                <a:solidFill>
                  <a:srgbClr val="7030A0"/>
                </a:solidFill>
              </a:rPr>
              <a:t>voor ouderen met dementie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Grote verandering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B167637E-9D6C-45B2-9036-28E3F41C0C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Picture 2" descr="Vondelstede">
            <a:extLst>
              <a:ext uri="{FF2B5EF4-FFF2-40B4-BE49-F238E27FC236}">
                <a16:creationId xmlns:a16="http://schemas.microsoft.com/office/drawing/2014/main" id="{B4108C05-E429-4174-8638-2C4F20525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55" y="1618462"/>
            <a:ext cx="7242145" cy="362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966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02276F4-F6E5-4FD3-8141-AE5E4A4DBB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9812" y="626908"/>
            <a:ext cx="11298040" cy="855663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nl-NL" sz="2200" dirty="0">
              <a:solidFill>
                <a:srgbClr val="000000"/>
              </a:solidFill>
              <a:latin typeface="Calibri"/>
              <a:ea typeface="Calibri"/>
            </a:endParaRPr>
          </a:p>
          <a:p>
            <a:endParaRPr lang="nl-NL" sz="2200" dirty="0">
              <a:solidFill>
                <a:srgbClr val="000000"/>
              </a:solidFill>
              <a:latin typeface="Calibri"/>
              <a:ea typeface="Calibri"/>
            </a:endParaRPr>
          </a:p>
          <a:p>
            <a:endParaRPr lang="nl-NL" sz="2200" dirty="0">
              <a:solidFill>
                <a:srgbClr val="000000"/>
              </a:solidFill>
              <a:latin typeface="Calibri"/>
              <a:ea typeface="Calibri"/>
            </a:endParaRPr>
          </a:p>
          <a:p>
            <a:endParaRPr lang="nl-NL" sz="2200" dirty="0">
              <a:solidFill>
                <a:srgbClr val="000000"/>
              </a:solidFill>
              <a:latin typeface="Calibri"/>
              <a:ea typeface="Calibri"/>
            </a:endParaRPr>
          </a:p>
          <a:p>
            <a:endParaRPr lang="nl-NL" sz="2200" dirty="0">
              <a:solidFill>
                <a:srgbClr val="000000"/>
              </a:solidFill>
              <a:latin typeface="Calibri"/>
              <a:ea typeface="Calibri"/>
            </a:endParaRPr>
          </a:p>
          <a:p>
            <a:endParaRPr lang="nl-NL" dirty="0">
              <a:solidFill>
                <a:srgbClr val="000000"/>
              </a:solidFill>
              <a:ea typeface="Calibri"/>
            </a:endParaRPr>
          </a:p>
          <a:p>
            <a:pPr marL="0" indent="0">
              <a:buNone/>
            </a:pPr>
            <a:endParaRPr lang="nl-NL" b="1" dirty="0">
              <a:solidFill>
                <a:srgbClr val="795094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0D1D8B6-FFEC-4015-BD14-CB96D7564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5175" y="627063"/>
            <a:ext cx="7616825" cy="855662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F08A00"/>
                </a:solidFill>
                <a:latin typeface="Calibri"/>
                <a:ea typeface="Calibri"/>
                <a:cs typeface="Calibri"/>
              </a:rPr>
              <a:t>Planning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140AEE3-C81F-46B7-896F-1CF4303654B3}"/>
              </a:ext>
            </a:extLst>
          </p:cNvPr>
          <p:cNvSpPr/>
          <p:nvPr/>
        </p:nvSpPr>
        <p:spPr>
          <a:xfrm>
            <a:off x="2294022" y="1698471"/>
            <a:ext cx="8261684" cy="26776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7030A0"/>
                </a:solidFill>
              </a:rPr>
              <a:t>Kijkdagen (15 maart / 21 maart)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7030A0"/>
                </a:solidFill>
              </a:rPr>
              <a:t>Woonwensgesprekken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7030A0"/>
                </a:solidFill>
                <a:ea typeface="Calibri"/>
              </a:rPr>
              <a:t>Samenstellen groepen (oud en nieuwe bewoners)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7030A0"/>
                </a:solidFill>
              </a:rPr>
              <a:t>Eind maart is het gebouw klaar, start inrichten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7030A0"/>
                </a:solidFill>
              </a:rPr>
              <a:t>Streven verhuizing eind juni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cs typeface="Calibri"/>
              </a:rPr>
              <a:t>Verhuiscoördinator Geert van de Weg</a:t>
            </a:r>
            <a:endParaRPr lang="en-US" sz="2400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www.amsta.nl/etage3DePoort</a:t>
            </a:r>
            <a:endParaRPr lang="en-US" sz="2400" dirty="0">
              <a:solidFill>
                <a:srgbClr val="7030A0"/>
              </a:solidFill>
              <a:cs typeface="Calibri"/>
            </a:endParaRPr>
          </a:p>
        </p:txBody>
      </p:sp>
      <p:pic>
        <p:nvPicPr>
          <p:cNvPr id="1032" name="Picture 8" descr="Kalender pictogram. Beheer van tijdplanning. Platte vectorillustratie  364788 - Download Free Vectors, Vector Bestanden, Ontwerpen Templates">
            <a:extLst>
              <a:ext uri="{FF2B5EF4-FFF2-40B4-BE49-F238E27FC236}">
                <a16:creationId xmlns:a16="http://schemas.microsoft.com/office/drawing/2014/main" id="{27DE66C4-965E-4509-80D1-6041E5424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218" y="29871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029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13E96EF-EBA0-4034-A45D-AF87726774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Informatie over wonen in Vondelstede</a:t>
            </a:r>
          </a:p>
        </p:txBody>
      </p:sp>
      <p:pic>
        <p:nvPicPr>
          <p:cNvPr id="4" name="Picture 2" descr="Vondelstede">
            <a:extLst>
              <a:ext uri="{FF2B5EF4-FFF2-40B4-BE49-F238E27FC236}">
                <a16:creationId xmlns:a16="http://schemas.microsoft.com/office/drawing/2014/main" id="{1B962AEF-ABFD-4E31-B1B2-1120AB137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573" y="2330549"/>
            <a:ext cx="7386793" cy="369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523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02276F4-F6E5-4FD3-8141-AE5E4A4DBB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000" y="4813382"/>
            <a:ext cx="7766274" cy="1667055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95094"/>
                </a:solidFill>
                <a:ea typeface="Calibri"/>
              </a:rPr>
              <a:t>Anna van den </a:t>
            </a:r>
            <a:r>
              <a:rPr lang="en-US" sz="2200" dirty="0" err="1">
                <a:solidFill>
                  <a:srgbClr val="795094"/>
                </a:solidFill>
                <a:ea typeface="Calibri"/>
              </a:rPr>
              <a:t>Vondelstraat</a:t>
            </a:r>
            <a:r>
              <a:rPr lang="en-US" sz="2200" dirty="0">
                <a:solidFill>
                  <a:srgbClr val="795094"/>
                </a:solidFill>
                <a:ea typeface="Calibri"/>
              </a:rPr>
              <a:t> 30, 1054 GZ Amsterdam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95094"/>
                </a:solidFill>
                <a:ea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Maps</a:t>
            </a:r>
            <a:endParaRPr lang="en-US" sz="2200" dirty="0">
              <a:solidFill>
                <a:srgbClr val="795094"/>
              </a:solidFill>
              <a:ea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795094"/>
                </a:solidFill>
                <a:ea typeface="Calibri"/>
              </a:rPr>
              <a:t>Gelegen</a:t>
            </a:r>
            <a:r>
              <a:rPr lang="en-US" sz="2200" dirty="0">
                <a:solidFill>
                  <a:srgbClr val="795094"/>
                </a:solidFill>
                <a:ea typeface="Calibri"/>
              </a:rPr>
              <a:t> </a:t>
            </a:r>
            <a:r>
              <a:rPr lang="en-US" sz="2200" dirty="0" err="1">
                <a:solidFill>
                  <a:srgbClr val="795094"/>
                </a:solidFill>
                <a:ea typeface="Calibri"/>
              </a:rPr>
              <a:t>aan</a:t>
            </a:r>
            <a:r>
              <a:rPr lang="en-US" sz="2200" dirty="0">
                <a:solidFill>
                  <a:srgbClr val="795094"/>
                </a:solidFill>
                <a:ea typeface="Calibri"/>
              </a:rPr>
              <a:t> het Vondelpark </a:t>
            </a:r>
            <a:r>
              <a:rPr lang="en-US" sz="2200" dirty="0" err="1">
                <a:solidFill>
                  <a:srgbClr val="795094"/>
                </a:solidFill>
                <a:ea typeface="Calibri"/>
              </a:rPr>
              <a:t>en</a:t>
            </a:r>
            <a:r>
              <a:rPr lang="en-US" sz="2200" dirty="0">
                <a:solidFill>
                  <a:srgbClr val="795094"/>
                </a:solidFill>
                <a:ea typeface="Calibri"/>
              </a:rPr>
              <a:t> de </a:t>
            </a:r>
            <a:r>
              <a:rPr lang="en-US" sz="2200" dirty="0" err="1">
                <a:solidFill>
                  <a:srgbClr val="795094"/>
                </a:solidFill>
                <a:ea typeface="Calibri"/>
              </a:rPr>
              <a:t>Overtoom</a:t>
            </a:r>
            <a:endParaRPr lang="en-US" sz="2200" dirty="0">
              <a:solidFill>
                <a:srgbClr val="795094"/>
              </a:solidFill>
              <a:ea typeface="Calibri"/>
            </a:endParaRPr>
          </a:p>
          <a:p>
            <a:pPr marL="0" indent="0">
              <a:buNone/>
            </a:pPr>
            <a:endParaRPr lang="nl-NL" b="1" dirty="0">
              <a:solidFill>
                <a:srgbClr val="795094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B1C9EAC-B6FF-4B38-ABAA-813D822A11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0000" y="378313"/>
            <a:ext cx="6771663" cy="856929"/>
          </a:xfrm>
        </p:spPr>
        <p:txBody>
          <a:bodyPr/>
          <a:lstStyle/>
          <a:p>
            <a:r>
              <a:rPr lang="nl-NL" dirty="0"/>
              <a:t>Vondelstede, waar?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B78B014-3271-4448-A370-8D21049D7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500" y="1304969"/>
            <a:ext cx="6488999" cy="343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52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5" descr="Afbeelding met buiten, gebouw&#10;&#10;Automatisch gegenereerde beschrijving">
            <a:extLst>
              <a:ext uri="{FF2B5EF4-FFF2-40B4-BE49-F238E27FC236}">
                <a16:creationId xmlns:a16="http://schemas.microsoft.com/office/drawing/2014/main" id="{73C261FF-D082-6178-C5A1-EB2B58312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" y="4587"/>
            <a:ext cx="12188234" cy="687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33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gebouw, buiten, baksteen&#10;&#10;Automatisch gegenereerde beschrijving">
            <a:extLst>
              <a:ext uri="{FF2B5EF4-FFF2-40B4-BE49-F238E27FC236}">
                <a16:creationId xmlns:a16="http://schemas.microsoft.com/office/drawing/2014/main" id="{11EF1F66-3889-E187-E3AF-EAA12049E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87"/>
            <a:ext cx="12188235" cy="68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8356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2919ae-99e8-4488-a5da-06c208bbc738">
      <Terms xmlns="http://schemas.microsoft.com/office/infopath/2007/PartnerControls"/>
    </lcf76f155ced4ddcb4097134ff3c332f>
    <TaxCatchAll xmlns="c4f202b7-e47f-4276-8d6f-c5b590fd3c50" xsi:nil="true"/>
    <Thumbnail xmlns="482919ae-99e8-4488-a5da-06c208bbc738" xsi:nil="true"/>
    <SharedWithUsers xmlns="c4f202b7-e47f-4276-8d6f-c5b590fd3c50">
      <UserInfo>
        <DisplayName>Kok, Coen</DisplayName>
        <AccountId>123</AccountId>
        <AccountType/>
      </UserInfo>
      <UserInfo>
        <DisplayName>Heubers, Mady</DisplayName>
        <AccountId>29</AccountId>
        <AccountType/>
      </UserInfo>
      <UserInfo>
        <DisplayName>Jansen, Anne-Marie</DisplayName>
        <AccountId>30</AccountId>
        <AccountType/>
      </UserInfo>
      <UserInfo>
        <DisplayName>Flart, Rene</DisplayName>
        <AccountId>31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23053E790E94688944F2C23A0DC99" ma:contentTypeVersion="16" ma:contentTypeDescription="Een nieuw document maken." ma:contentTypeScope="" ma:versionID="76d8527e2c0d28ffa5c47710c1f60a73">
  <xsd:schema xmlns:xsd="http://www.w3.org/2001/XMLSchema" xmlns:xs="http://www.w3.org/2001/XMLSchema" xmlns:p="http://schemas.microsoft.com/office/2006/metadata/properties" xmlns:ns2="482919ae-99e8-4488-a5da-06c208bbc738" xmlns:ns3="c4f202b7-e47f-4276-8d6f-c5b590fd3c50" targetNamespace="http://schemas.microsoft.com/office/2006/metadata/properties" ma:root="true" ma:fieldsID="be63c6f6d4af516a0668d40bfed7c9b3" ns2:_="" ns3:_="">
    <xsd:import namespace="482919ae-99e8-4488-a5da-06c208bbc738"/>
    <xsd:import namespace="c4f202b7-e47f-4276-8d6f-c5b590fd3c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Thumbnail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2919ae-99e8-4488-a5da-06c208bbc7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humbnail" ma:index="19" nillable="true" ma:displayName="Thumbnail" ma:format="Dropdown" ma:internalName="Thumbnail">
      <xsd:simpleType>
        <xsd:restriction base="dms:Text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cbc8327a-a498-427e-bb1d-a89327f9a3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f202b7-e47f-4276-8d6f-c5b590fd3c5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72ada92-008d-47a4-94f3-09187fe24839}" ma:internalName="TaxCatchAll" ma:showField="CatchAllData" ma:web="c4f202b7-e47f-4276-8d6f-c5b590fd3c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3BE518-E770-4E8F-972B-9026D9310F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80DD6E-9153-4BE3-9FFA-EFA7B330A31F}">
  <ds:schemaRefs>
    <ds:schemaRef ds:uri="http://schemas.microsoft.com/office/2006/metadata/properties"/>
    <ds:schemaRef ds:uri="http://schemas.microsoft.com/office/infopath/2007/PartnerControls"/>
    <ds:schemaRef ds:uri="482919ae-99e8-4488-a5da-06c208bbc738"/>
    <ds:schemaRef ds:uri="c4f202b7-e47f-4276-8d6f-c5b590fd3c50"/>
  </ds:schemaRefs>
</ds:datastoreItem>
</file>

<file path=customXml/itemProps3.xml><?xml version="1.0" encoding="utf-8"?>
<ds:datastoreItem xmlns:ds="http://schemas.openxmlformats.org/officeDocument/2006/customXml" ds:itemID="{414A0B5B-53EC-44AD-80C9-19FA029D8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2919ae-99e8-4488-a5da-06c208bbc738"/>
    <ds:schemaRef ds:uri="c4f202b7-e47f-4276-8d6f-c5b590fd3c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241</Words>
  <Application>Microsoft Office PowerPoint</Application>
  <PresentationFormat>Breedbeeld</PresentationFormat>
  <Paragraphs>123</Paragraphs>
  <Slides>22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3" baseType="lpstr">
      <vt:lpstr>Atlas</vt:lpstr>
      <vt:lpstr>PowerPoint-presentatie</vt:lpstr>
      <vt:lpstr>PowerPoint-presentatie</vt:lpstr>
      <vt:lpstr>PowerPoint-presentatie</vt:lpstr>
      <vt:lpstr>PowerPoint-presentatie</vt:lpstr>
      <vt:lpstr>Planning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Wonen en zorg in Vondelstede</vt:lpstr>
      <vt:lpstr>PowerPoint-presentatie</vt:lpstr>
      <vt:lpstr>Faciliteiten rondom Vondelstede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Kijkdagen</vt:lpstr>
      <vt:lpstr>PowerPoint-presentatie</vt:lpstr>
      <vt:lpstr>Bedankt voor uw aanwezigheid en een goede reis naar huis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Janssen, Andrea</dc:creator>
  <cp:lastModifiedBy>Janssen, Andrea</cp:lastModifiedBy>
  <cp:revision>39</cp:revision>
  <dcterms:created xsi:type="dcterms:W3CDTF">2023-02-20T23:21:24Z</dcterms:created>
  <dcterms:modified xsi:type="dcterms:W3CDTF">2023-03-08T10:06:45Z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0x010100CEB23053E790E94688944F2C23A0DC99</vt:lpwstr>
  </property>
</Properties>
</file>